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0" r:id="rId4"/>
    <p:sldId id="283" r:id="rId5"/>
    <p:sldId id="284" r:id="rId6"/>
    <p:sldId id="275" r:id="rId7"/>
    <p:sldId id="285" r:id="rId8"/>
    <p:sldId id="280" r:id="rId9"/>
    <p:sldId id="279" r:id="rId10"/>
    <p:sldId id="276" r:id="rId11"/>
    <p:sldId id="277" r:id="rId12"/>
    <p:sldId id="288" r:id="rId13"/>
    <p:sldId id="281" r:id="rId14"/>
    <p:sldId id="278" r:id="rId15"/>
    <p:sldId id="282" r:id="rId16"/>
    <p:sldId id="287" r:id="rId17"/>
    <p:sldId id="286" r:id="rId18"/>
    <p:sldId id="289" r:id="rId19"/>
    <p:sldId id="25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4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0CB6B7-F465-426B-8707-692EA83DC87C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9BF023-F49B-4739-89A9-DEA6A5F00FFC}">
      <dgm:prSet phldrT="[Текст]" custT="1"/>
      <dgm:spPr/>
      <dgm:t>
        <a:bodyPr/>
        <a:lstStyle/>
        <a:p>
          <a:r>
            <a:rPr lang="ru-RU" sz="2000" dirty="0">
              <a:solidFill>
                <a:srgbClr val="00B050"/>
              </a:solidFill>
            </a:rPr>
            <a:t>Кластерный анализ</a:t>
          </a:r>
        </a:p>
      </dgm:t>
    </dgm:pt>
    <dgm:pt modelId="{4662FD3C-B32B-4F5D-8C32-CFB2C1541BC2}" type="parTrans" cxnId="{D7C0D6BB-ECCE-4204-B8A6-D88DE3B16D34}">
      <dgm:prSet/>
      <dgm:spPr/>
      <dgm:t>
        <a:bodyPr/>
        <a:lstStyle/>
        <a:p>
          <a:endParaRPr lang="ru-RU"/>
        </a:p>
      </dgm:t>
    </dgm:pt>
    <dgm:pt modelId="{B2D9514F-88DF-45E3-B200-3E5B04A1BF31}" type="sibTrans" cxnId="{D7C0D6BB-ECCE-4204-B8A6-D88DE3B16D34}">
      <dgm:prSet/>
      <dgm:spPr/>
      <dgm:t>
        <a:bodyPr/>
        <a:lstStyle/>
        <a:p>
          <a:endParaRPr lang="ru-RU"/>
        </a:p>
      </dgm:t>
    </dgm:pt>
    <dgm:pt modelId="{FEB50C98-2D6A-4C52-9163-B9E6468E1585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Биологии</a:t>
          </a:r>
        </a:p>
      </dgm:t>
    </dgm:pt>
    <dgm:pt modelId="{BF5491C0-711F-48AD-98C4-E1C58FB54ABB}" type="parTrans" cxnId="{561A0744-EA50-4D48-9B2A-4A2E3B423D62}">
      <dgm:prSet/>
      <dgm:spPr/>
      <dgm:t>
        <a:bodyPr/>
        <a:lstStyle/>
        <a:p>
          <a:endParaRPr lang="ru-RU"/>
        </a:p>
      </dgm:t>
    </dgm:pt>
    <dgm:pt modelId="{F2D7F259-AADB-471E-8B0A-2005D65DD07A}" type="sibTrans" cxnId="{561A0744-EA50-4D48-9B2A-4A2E3B423D62}">
      <dgm:prSet/>
      <dgm:spPr/>
      <dgm:t>
        <a:bodyPr/>
        <a:lstStyle/>
        <a:p>
          <a:endParaRPr lang="ru-RU"/>
        </a:p>
      </dgm:t>
    </dgm:pt>
    <dgm:pt modelId="{07585523-E0EF-437B-9D41-E19EF9BC144F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Медицине</a:t>
          </a:r>
        </a:p>
      </dgm:t>
    </dgm:pt>
    <dgm:pt modelId="{05614F97-B98F-4B39-B768-FD7ECD8AA64D}" type="parTrans" cxnId="{2DF08414-85FB-42C8-A1FB-266F16BB84AC}">
      <dgm:prSet/>
      <dgm:spPr/>
      <dgm:t>
        <a:bodyPr/>
        <a:lstStyle/>
        <a:p>
          <a:endParaRPr lang="ru-RU"/>
        </a:p>
      </dgm:t>
    </dgm:pt>
    <dgm:pt modelId="{DE569AFF-BCE5-4A97-9859-759035353CA2}" type="sibTrans" cxnId="{2DF08414-85FB-42C8-A1FB-266F16BB84AC}">
      <dgm:prSet/>
      <dgm:spPr/>
      <dgm:t>
        <a:bodyPr/>
        <a:lstStyle/>
        <a:p>
          <a:endParaRPr lang="ru-RU"/>
        </a:p>
      </dgm:t>
    </dgm:pt>
    <dgm:pt modelId="{84D030B5-0726-4142-9B3B-0532E0B7DFCB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Психологии</a:t>
          </a:r>
        </a:p>
      </dgm:t>
    </dgm:pt>
    <dgm:pt modelId="{31B48407-3B18-4E9C-8A38-61436AF15D9D}" type="parTrans" cxnId="{1EDA2F9F-C1AE-4275-822F-80A5D7D9B1F5}">
      <dgm:prSet/>
      <dgm:spPr/>
      <dgm:t>
        <a:bodyPr/>
        <a:lstStyle/>
        <a:p>
          <a:endParaRPr lang="ru-RU"/>
        </a:p>
      </dgm:t>
    </dgm:pt>
    <dgm:pt modelId="{AD83BD10-42B9-49E7-B55E-F2FA69AA3AA4}" type="sibTrans" cxnId="{1EDA2F9F-C1AE-4275-822F-80A5D7D9B1F5}">
      <dgm:prSet/>
      <dgm:spPr/>
      <dgm:t>
        <a:bodyPr/>
        <a:lstStyle/>
        <a:p>
          <a:endParaRPr lang="ru-RU"/>
        </a:p>
      </dgm:t>
    </dgm:pt>
    <dgm:pt modelId="{7C4DE50F-995E-405D-9C44-AF95CF68D6F3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Археологии</a:t>
          </a:r>
        </a:p>
      </dgm:t>
    </dgm:pt>
    <dgm:pt modelId="{17E2B191-B6E0-4959-A09A-72B9B82DC07A}" type="parTrans" cxnId="{C72FD08A-8B21-432D-909A-8585E9DDE87B}">
      <dgm:prSet/>
      <dgm:spPr/>
      <dgm:t>
        <a:bodyPr/>
        <a:lstStyle/>
        <a:p>
          <a:endParaRPr lang="ru-RU"/>
        </a:p>
      </dgm:t>
    </dgm:pt>
    <dgm:pt modelId="{26F3FFF2-CF2A-4129-9DA2-DFA031D54957}" type="sibTrans" cxnId="{C72FD08A-8B21-432D-909A-8585E9DDE87B}">
      <dgm:prSet/>
      <dgm:spPr/>
      <dgm:t>
        <a:bodyPr/>
        <a:lstStyle/>
        <a:p>
          <a:endParaRPr lang="ru-RU"/>
        </a:p>
      </dgm:t>
    </dgm:pt>
    <dgm:pt modelId="{AE3A00AA-D409-4E6F-A190-C31158476D3E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Маркетинге</a:t>
          </a:r>
        </a:p>
      </dgm:t>
    </dgm:pt>
    <dgm:pt modelId="{FC1353FF-DE8D-4BA0-B55B-2ECEABC17123}" type="parTrans" cxnId="{F2ED5CEE-D503-4D10-BE25-72A39339AC9D}">
      <dgm:prSet/>
      <dgm:spPr/>
      <dgm:t>
        <a:bodyPr/>
        <a:lstStyle/>
        <a:p>
          <a:endParaRPr lang="ru-RU"/>
        </a:p>
      </dgm:t>
    </dgm:pt>
    <dgm:pt modelId="{53C8262D-1270-40EA-AF79-19F939C49848}" type="sibTrans" cxnId="{F2ED5CEE-D503-4D10-BE25-72A39339AC9D}">
      <dgm:prSet/>
      <dgm:spPr/>
      <dgm:t>
        <a:bodyPr/>
        <a:lstStyle/>
        <a:p>
          <a:endParaRPr lang="ru-RU"/>
        </a:p>
      </dgm:t>
    </dgm:pt>
    <dgm:pt modelId="{2F1E42CC-7331-4F1A-8CA7-FC89443F1FF5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Социологии</a:t>
          </a:r>
        </a:p>
      </dgm:t>
    </dgm:pt>
    <dgm:pt modelId="{C763C837-87D0-4733-BBB1-C4C801766DD7}" type="parTrans" cxnId="{EA702335-2136-498E-A619-8D0F658AF348}">
      <dgm:prSet/>
      <dgm:spPr/>
      <dgm:t>
        <a:bodyPr/>
        <a:lstStyle/>
        <a:p>
          <a:endParaRPr lang="ru-RU"/>
        </a:p>
      </dgm:t>
    </dgm:pt>
    <dgm:pt modelId="{BC7DE0D6-7285-48F8-8C3F-730044CD7AE0}" type="sibTrans" cxnId="{EA702335-2136-498E-A619-8D0F658AF348}">
      <dgm:prSet/>
      <dgm:spPr/>
      <dgm:t>
        <a:bodyPr/>
        <a:lstStyle/>
        <a:p>
          <a:endParaRPr lang="ru-RU"/>
        </a:p>
      </dgm:t>
    </dgm:pt>
    <dgm:pt modelId="{A12F7D86-5C0C-4B4C-A69B-43CA08022C51}">
      <dgm:prSet phldrT="[Текст]" custT="1"/>
      <dgm:spPr/>
      <dgm:t>
        <a:bodyPr/>
        <a:lstStyle/>
        <a:p>
          <a:r>
            <a:rPr lang="ru-RU" sz="1600" dirty="0">
              <a:solidFill>
                <a:srgbClr val="7030A0"/>
              </a:solidFill>
            </a:rPr>
            <a:t>Филологии и </a:t>
          </a:r>
          <a:r>
            <a:rPr lang="ru-RU" sz="1600" dirty="0" err="1">
              <a:solidFill>
                <a:srgbClr val="7030A0"/>
              </a:solidFill>
            </a:rPr>
            <a:t>др</a:t>
          </a:r>
          <a:endParaRPr lang="ru-RU" sz="1600" dirty="0">
            <a:solidFill>
              <a:srgbClr val="7030A0"/>
            </a:solidFill>
          </a:endParaRPr>
        </a:p>
      </dgm:t>
    </dgm:pt>
    <dgm:pt modelId="{1AEE6CE7-5460-4C67-B947-3106DAFDEA9E}" type="parTrans" cxnId="{282DBE93-D41F-451B-BF1D-83DA97E22BD5}">
      <dgm:prSet/>
      <dgm:spPr/>
      <dgm:t>
        <a:bodyPr/>
        <a:lstStyle/>
        <a:p>
          <a:endParaRPr lang="ru-RU"/>
        </a:p>
      </dgm:t>
    </dgm:pt>
    <dgm:pt modelId="{D7C6B27D-F6FF-4E89-9543-0941CCA3AC09}" type="sibTrans" cxnId="{282DBE93-D41F-451B-BF1D-83DA97E22BD5}">
      <dgm:prSet/>
      <dgm:spPr/>
      <dgm:t>
        <a:bodyPr/>
        <a:lstStyle/>
        <a:p>
          <a:endParaRPr lang="ru-RU"/>
        </a:p>
      </dgm:t>
    </dgm:pt>
    <dgm:pt modelId="{FEEF1FC3-19FB-4CDD-9C85-EEB655610BC4}" type="pres">
      <dgm:prSet presAssocID="{3D0CB6B7-F465-426B-8707-692EA83DC87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4B12ED5-BAF9-4BDA-A086-A556CFF73CE2}" type="pres">
      <dgm:prSet presAssocID="{069BF023-F49B-4739-89A9-DEA6A5F00FFC}" presName="centerShape" presStyleLbl="node0" presStyleIdx="0" presStyleCnt="1"/>
      <dgm:spPr/>
    </dgm:pt>
    <dgm:pt modelId="{1C18F3B1-2D25-4864-AE77-9BA1841F671E}" type="pres">
      <dgm:prSet presAssocID="{BF5491C0-711F-48AD-98C4-E1C58FB54ABB}" presName="Name9" presStyleLbl="parChTrans1D2" presStyleIdx="0" presStyleCnt="7"/>
      <dgm:spPr/>
    </dgm:pt>
    <dgm:pt modelId="{BB21E521-D2E1-49FA-95B1-B0D803222A47}" type="pres">
      <dgm:prSet presAssocID="{BF5491C0-711F-48AD-98C4-E1C58FB54ABB}" presName="connTx" presStyleLbl="parChTrans1D2" presStyleIdx="0" presStyleCnt="7"/>
      <dgm:spPr/>
    </dgm:pt>
    <dgm:pt modelId="{46E7D532-1761-48D7-BE45-0526099895AB}" type="pres">
      <dgm:prSet presAssocID="{FEB50C98-2D6A-4C52-9163-B9E6468E1585}" presName="node" presStyleLbl="node1" presStyleIdx="0" presStyleCnt="7">
        <dgm:presLayoutVars>
          <dgm:bulletEnabled val="1"/>
        </dgm:presLayoutVars>
      </dgm:prSet>
      <dgm:spPr/>
    </dgm:pt>
    <dgm:pt modelId="{86EA3E87-3EFB-4B94-8F0A-A8001E2C5D83}" type="pres">
      <dgm:prSet presAssocID="{05614F97-B98F-4B39-B768-FD7ECD8AA64D}" presName="Name9" presStyleLbl="parChTrans1D2" presStyleIdx="1" presStyleCnt="7"/>
      <dgm:spPr/>
    </dgm:pt>
    <dgm:pt modelId="{434651F1-5666-47FE-8283-76831CBD9350}" type="pres">
      <dgm:prSet presAssocID="{05614F97-B98F-4B39-B768-FD7ECD8AA64D}" presName="connTx" presStyleLbl="parChTrans1D2" presStyleIdx="1" presStyleCnt="7"/>
      <dgm:spPr/>
    </dgm:pt>
    <dgm:pt modelId="{D02AE0BE-9E98-41BB-94EE-CC13822D9BF0}" type="pres">
      <dgm:prSet presAssocID="{07585523-E0EF-437B-9D41-E19EF9BC144F}" presName="node" presStyleLbl="node1" presStyleIdx="1" presStyleCnt="7">
        <dgm:presLayoutVars>
          <dgm:bulletEnabled val="1"/>
        </dgm:presLayoutVars>
      </dgm:prSet>
      <dgm:spPr/>
    </dgm:pt>
    <dgm:pt modelId="{4ACB8D8E-0DBD-471E-A1E3-C97349EF122C}" type="pres">
      <dgm:prSet presAssocID="{31B48407-3B18-4E9C-8A38-61436AF15D9D}" presName="Name9" presStyleLbl="parChTrans1D2" presStyleIdx="2" presStyleCnt="7"/>
      <dgm:spPr/>
    </dgm:pt>
    <dgm:pt modelId="{1A2FA06D-06BE-4947-AF87-4F6C2DB67681}" type="pres">
      <dgm:prSet presAssocID="{31B48407-3B18-4E9C-8A38-61436AF15D9D}" presName="connTx" presStyleLbl="parChTrans1D2" presStyleIdx="2" presStyleCnt="7"/>
      <dgm:spPr/>
    </dgm:pt>
    <dgm:pt modelId="{482A5F54-2AFC-41CB-BCF4-FD72CA48A4CA}" type="pres">
      <dgm:prSet presAssocID="{84D030B5-0726-4142-9B3B-0532E0B7DFCB}" presName="node" presStyleLbl="node1" presStyleIdx="2" presStyleCnt="7">
        <dgm:presLayoutVars>
          <dgm:bulletEnabled val="1"/>
        </dgm:presLayoutVars>
      </dgm:prSet>
      <dgm:spPr/>
    </dgm:pt>
    <dgm:pt modelId="{987E6068-0961-4022-B3CE-064F2BD1D842}" type="pres">
      <dgm:prSet presAssocID="{17E2B191-B6E0-4959-A09A-72B9B82DC07A}" presName="Name9" presStyleLbl="parChTrans1D2" presStyleIdx="3" presStyleCnt="7"/>
      <dgm:spPr/>
    </dgm:pt>
    <dgm:pt modelId="{7F7700EB-5960-4F55-9609-4DBCA818D06B}" type="pres">
      <dgm:prSet presAssocID="{17E2B191-B6E0-4959-A09A-72B9B82DC07A}" presName="connTx" presStyleLbl="parChTrans1D2" presStyleIdx="3" presStyleCnt="7"/>
      <dgm:spPr/>
    </dgm:pt>
    <dgm:pt modelId="{64AC2043-8DA6-4FED-87DC-120214E7AD29}" type="pres">
      <dgm:prSet presAssocID="{7C4DE50F-995E-405D-9C44-AF95CF68D6F3}" presName="node" presStyleLbl="node1" presStyleIdx="3" presStyleCnt="7">
        <dgm:presLayoutVars>
          <dgm:bulletEnabled val="1"/>
        </dgm:presLayoutVars>
      </dgm:prSet>
      <dgm:spPr/>
    </dgm:pt>
    <dgm:pt modelId="{F86AB0AD-B100-433F-9314-45F75D54F13F}" type="pres">
      <dgm:prSet presAssocID="{FC1353FF-DE8D-4BA0-B55B-2ECEABC17123}" presName="Name9" presStyleLbl="parChTrans1D2" presStyleIdx="4" presStyleCnt="7"/>
      <dgm:spPr/>
    </dgm:pt>
    <dgm:pt modelId="{CDA8C5CA-81BB-4654-9133-8EE5EA78D0CE}" type="pres">
      <dgm:prSet presAssocID="{FC1353FF-DE8D-4BA0-B55B-2ECEABC17123}" presName="connTx" presStyleLbl="parChTrans1D2" presStyleIdx="4" presStyleCnt="7"/>
      <dgm:spPr/>
    </dgm:pt>
    <dgm:pt modelId="{53247CB4-593A-4149-A388-29CC0CF7F41D}" type="pres">
      <dgm:prSet presAssocID="{AE3A00AA-D409-4E6F-A190-C31158476D3E}" presName="node" presStyleLbl="node1" presStyleIdx="4" presStyleCnt="7">
        <dgm:presLayoutVars>
          <dgm:bulletEnabled val="1"/>
        </dgm:presLayoutVars>
      </dgm:prSet>
      <dgm:spPr/>
    </dgm:pt>
    <dgm:pt modelId="{EC765AD3-F54B-4FCB-9CC3-EFDD0E0520A5}" type="pres">
      <dgm:prSet presAssocID="{C763C837-87D0-4733-BBB1-C4C801766DD7}" presName="Name9" presStyleLbl="parChTrans1D2" presStyleIdx="5" presStyleCnt="7"/>
      <dgm:spPr/>
    </dgm:pt>
    <dgm:pt modelId="{BDED2BA4-57F7-4CF6-A574-707309DC2202}" type="pres">
      <dgm:prSet presAssocID="{C763C837-87D0-4733-BBB1-C4C801766DD7}" presName="connTx" presStyleLbl="parChTrans1D2" presStyleIdx="5" presStyleCnt="7"/>
      <dgm:spPr/>
    </dgm:pt>
    <dgm:pt modelId="{A62AB9BC-AF86-4320-903A-269E03222F0D}" type="pres">
      <dgm:prSet presAssocID="{2F1E42CC-7331-4F1A-8CA7-FC89443F1FF5}" presName="node" presStyleLbl="node1" presStyleIdx="5" presStyleCnt="7">
        <dgm:presLayoutVars>
          <dgm:bulletEnabled val="1"/>
        </dgm:presLayoutVars>
      </dgm:prSet>
      <dgm:spPr/>
    </dgm:pt>
    <dgm:pt modelId="{109663CC-3542-48EE-B781-EB5841014BF9}" type="pres">
      <dgm:prSet presAssocID="{1AEE6CE7-5460-4C67-B947-3106DAFDEA9E}" presName="Name9" presStyleLbl="parChTrans1D2" presStyleIdx="6" presStyleCnt="7"/>
      <dgm:spPr/>
    </dgm:pt>
    <dgm:pt modelId="{0440BFD2-6D67-4E5C-AB6E-FF9998EF4BCA}" type="pres">
      <dgm:prSet presAssocID="{1AEE6CE7-5460-4C67-B947-3106DAFDEA9E}" presName="connTx" presStyleLbl="parChTrans1D2" presStyleIdx="6" presStyleCnt="7"/>
      <dgm:spPr/>
    </dgm:pt>
    <dgm:pt modelId="{437DB6C1-9C7F-4CA9-9915-DA80888890FF}" type="pres">
      <dgm:prSet presAssocID="{A12F7D86-5C0C-4B4C-A69B-43CA08022C51}" presName="node" presStyleLbl="node1" presStyleIdx="6" presStyleCnt="7">
        <dgm:presLayoutVars>
          <dgm:bulletEnabled val="1"/>
        </dgm:presLayoutVars>
      </dgm:prSet>
      <dgm:spPr/>
    </dgm:pt>
  </dgm:ptLst>
  <dgm:cxnLst>
    <dgm:cxn modelId="{92634701-7008-4722-B191-D4E96B70BE5A}" type="presOf" srcId="{BF5491C0-711F-48AD-98C4-E1C58FB54ABB}" destId="{BB21E521-D2E1-49FA-95B1-B0D803222A47}" srcOrd="1" destOrd="0" presId="urn:microsoft.com/office/officeart/2005/8/layout/radial1"/>
    <dgm:cxn modelId="{50A50204-EA36-4678-904F-716E0B5E0875}" type="presOf" srcId="{C763C837-87D0-4733-BBB1-C4C801766DD7}" destId="{EC765AD3-F54B-4FCB-9CC3-EFDD0E0520A5}" srcOrd="0" destOrd="0" presId="urn:microsoft.com/office/officeart/2005/8/layout/radial1"/>
    <dgm:cxn modelId="{A0745006-C311-4DF9-A1F6-28B7CD66C5B8}" type="presOf" srcId="{31B48407-3B18-4E9C-8A38-61436AF15D9D}" destId="{1A2FA06D-06BE-4947-AF87-4F6C2DB67681}" srcOrd="1" destOrd="0" presId="urn:microsoft.com/office/officeart/2005/8/layout/radial1"/>
    <dgm:cxn modelId="{7B126F14-F5FA-4612-9812-43EDB7EDFB87}" type="presOf" srcId="{7C4DE50F-995E-405D-9C44-AF95CF68D6F3}" destId="{64AC2043-8DA6-4FED-87DC-120214E7AD29}" srcOrd="0" destOrd="0" presId="urn:microsoft.com/office/officeart/2005/8/layout/radial1"/>
    <dgm:cxn modelId="{2DF08414-85FB-42C8-A1FB-266F16BB84AC}" srcId="{069BF023-F49B-4739-89A9-DEA6A5F00FFC}" destId="{07585523-E0EF-437B-9D41-E19EF9BC144F}" srcOrd="1" destOrd="0" parTransId="{05614F97-B98F-4B39-B768-FD7ECD8AA64D}" sibTransId="{DE569AFF-BCE5-4A97-9859-759035353CA2}"/>
    <dgm:cxn modelId="{38FA0216-641C-4C45-A47A-55EFD7F60FA1}" type="presOf" srcId="{AE3A00AA-D409-4E6F-A190-C31158476D3E}" destId="{53247CB4-593A-4149-A388-29CC0CF7F41D}" srcOrd="0" destOrd="0" presId="urn:microsoft.com/office/officeart/2005/8/layout/radial1"/>
    <dgm:cxn modelId="{4D33EC16-E959-469A-9BCF-0B6448F92E86}" type="presOf" srcId="{FC1353FF-DE8D-4BA0-B55B-2ECEABC17123}" destId="{CDA8C5CA-81BB-4654-9133-8EE5EA78D0CE}" srcOrd="1" destOrd="0" presId="urn:microsoft.com/office/officeart/2005/8/layout/radial1"/>
    <dgm:cxn modelId="{22A68A18-1C75-4FCB-97D2-06F32B28D856}" type="presOf" srcId="{31B48407-3B18-4E9C-8A38-61436AF15D9D}" destId="{4ACB8D8E-0DBD-471E-A1E3-C97349EF122C}" srcOrd="0" destOrd="0" presId="urn:microsoft.com/office/officeart/2005/8/layout/radial1"/>
    <dgm:cxn modelId="{49477B1E-E829-408E-B638-BBDA3B5BBB43}" type="presOf" srcId="{17E2B191-B6E0-4959-A09A-72B9B82DC07A}" destId="{7F7700EB-5960-4F55-9609-4DBCA818D06B}" srcOrd="1" destOrd="0" presId="urn:microsoft.com/office/officeart/2005/8/layout/radial1"/>
    <dgm:cxn modelId="{438D782D-8528-467B-94D1-EAE5C0608C65}" type="presOf" srcId="{A12F7D86-5C0C-4B4C-A69B-43CA08022C51}" destId="{437DB6C1-9C7F-4CA9-9915-DA80888890FF}" srcOrd="0" destOrd="0" presId="urn:microsoft.com/office/officeart/2005/8/layout/radial1"/>
    <dgm:cxn modelId="{EA702335-2136-498E-A619-8D0F658AF348}" srcId="{069BF023-F49B-4739-89A9-DEA6A5F00FFC}" destId="{2F1E42CC-7331-4F1A-8CA7-FC89443F1FF5}" srcOrd="5" destOrd="0" parTransId="{C763C837-87D0-4733-BBB1-C4C801766DD7}" sibTransId="{BC7DE0D6-7285-48F8-8C3F-730044CD7AE0}"/>
    <dgm:cxn modelId="{561A0744-EA50-4D48-9B2A-4A2E3B423D62}" srcId="{069BF023-F49B-4739-89A9-DEA6A5F00FFC}" destId="{FEB50C98-2D6A-4C52-9163-B9E6468E1585}" srcOrd="0" destOrd="0" parTransId="{BF5491C0-711F-48AD-98C4-E1C58FB54ABB}" sibTransId="{F2D7F259-AADB-471E-8B0A-2005D65DD07A}"/>
    <dgm:cxn modelId="{B752BA69-FECB-40E6-A1A9-23B1087B22E8}" type="presOf" srcId="{C763C837-87D0-4733-BBB1-C4C801766DD7}" destId="{BDED2BA4-57F7-4CF6-A574-707309DC2202}" srcOrd="1" destOrd="0" presId="urn:microsoft.com/office/officeart/2005/8/layout/radial1"/>
    <dgm:cxn modelId="{96726C6A-1898-49CA-9C8E-5AAEE68FB839}" type="presOf" srcId="{05614F97-B98F-4B39-B768-FD7ECD8AA64D}" destId="{434651F1-5666-47FE-8283-76831CBD9350}" srcOrd="1" destOrd="0" presId="urn:microsoft.com/office/officeart/2005/8/layout/radial1"/>
    <dgm:cxn modelId="{DC1DF250-F6C0-4536-A4D5-C544FD99DA7F}" type="presOf" srcId="{BF5491C0-711F-48AD-98C4-E1C58FB54ABB}" destId="{1C18F3B1-2D25-4864-AE77-9BA1841F671E}" srcOrd="0" destOrd="0" presId="urn:microsoft.com/office/officeart/2005/8/layout/radial1"/>
    <dgm:cxn modelId="{7623A88A-B28D-468D-9017-494B7D3AC262}" type="presOf" srcId="{FC1353FF-DE8D-4BA0-B55B-2ECEABC17123}" destId="{F86AB0AD-B100-433F-9314-45F75D54F13F}" srcOrd="0" destOrd="0" presId="urn:microsoft.com/office/officeart/2005/8/layout/radial1"/>
    <dgm:cxn modelId="{C72FD08A-8B21-432D-909A-8585E9DDE87B}" srcId="{069BF023-F49B-4739-89A9-DEA6A5F00FFC}" destId="{7C4DE50F-995E-405D-9C44-AF95CF68D6F3}" srcOrd="3" destOrd="0" parTransId="{17E2B191-B6E0-4959-A09A-72B9B82DC07A}" sibTransId="{26F3FFF2-CF2A-4129-9DA2-DFA031D54957}"/>
    <dgm:cxn modelId="{282DBE93-D41F-451B-BF1D-83DA97E22BD5}" srcId="{069BF023-F49B-4739-89A9-DEA6A5F00FFC}" destId="{A12F7D86-5C0C-4B4C-A69B-43CA08022C51}" srcOrd="6" destOrd="0" parTransId="{1AEE6CE7-5460-4C67-B947-3106DAFDEA9E}" sibTransId="{D7C6B27D-F6FF-4E89-9543-0941CCA3AC09}"/>
    <dgm:cxn modelId="{BD348C94-8178-4C95-96AE-3A9C3D3F0EDE}" type="presOf" srcId="{FEB50C98-2D6A-4C52-9163-B9E6468E1585}" destId="{46E7D532-1761-48D7-BE45-0526099895AB}" srcOrd="0" destOrd="0" presId="urn:microsoft.com/office/officeart/2005/8/layout/radial1"/>
    <dgm:cxn modelId="{D2AC5B95-257E-46CE-B5D0-C8463E66B851}" type="presOf" srcId="{07585523-E0EF-437B-9D41-E19EF9BC144F}" destId="{D02AE0BE-9E98-41BB-94EE-CC13822D9BF0}" srcOrd="0" destOrd="0" presId="urn:microsoft.com/office/officeart/2005/8/layout/radial1"/>
    <dgm:cxn modelId="{1EDA2F9F-C1AE-4275-822F-80A5D7D9B1F5}" srcId="{069BF023-F49B-4739-89A9-DEA6A5F00FFC}" destId="{84D030B5-0726-4142-9B3B-0532E0B7DFCB}" srcOrd="2" destOrd="0" parTransId="{31B48407-3B18-4E9C-8A38-61436AF15D9D}" sibTransId="{AD83BD10-42B9-49E7-B55E-F2FA69AA3AA4}"/>
    <dgm:cxn modelId="{21F5D0A2-3DBB-49E8-AA53-DF508B775E25}" type="presOf" srcId="{1AEE6CE7-5460-4C67-B947-3106DAFDEA9E}" destId="{109663CC-3542-48EE-B781-EB5841014BF9}" srcOrd="0" destOrd="0" presId="urn:microsoft.com/office/officeart/2005/8/layout/radial1"/>
    <dgm:cxn modelId="{B00A90AB-67F5-4A97-87E8-CB486E4A1FC3}" type="presOf" srcId="{2F1E42CC-7331-4F1A-8CA7-FC89443F1FF5}" destId="{A62AB9BC-AF86-4320-903A-269E03222F0D}" srcOrd="0" destOrd="0" presId="urn:microsoft.com/office/officeart/2005/8/layout/radial1"/>
    <dgm:cxn modelId="{D7C0D6BB-ECCE-4204-B8A6-D88DE3B16D34}" srcId="{3D0CB6B7-F465-426B-8707-692EA83DC87C}" destId="{069BF023-F49B-4739-89A9-DEA6A5F00FFC}" srcOrd="0" destOrd="0" parTransId="{4662FD3C-B32B-4F5D-8C32-CFB2C1541BC2}" sibTransId="{B2D9514F-88DF-45E3-B200-3E5B04A1BF31}"/>
    <dgm:cxn modelId="{D2B4B4D7-032A-4D17-84E9-9F626D3C68BB}" type="presOf" srcId="{84D030B5-0726-4142-9B3B-0532E0B7DFCB}" destId="{482A5F54-2AFC-41CB-BCF4-FD72CA48A4CA}" srcOrd="0" destOrd="0" presId="urn:microsoft.com/office/officeart/2005/8/layout/radial1"/>
    <dgm:cxn modelId="{FED957DC-4AC7-4727-A669-BC103A8D5D18}" type="presOf" srcId="{17E2B191-B6E0-4959-A09A-72B9B82DC07A}" destId="{987E6068-0961-4022-B3CE-064F2BD1D842}" srcOrd="0" destOrd="0" presId="urn:microsoft.com/office/officeart/2005/8/layout/radial1"/>
    <dgm:cxn modelId="{C69587E9-213E-4029-9EDE-60E1354F372B}" type="presOf" srcId="{1AEE6CE7-5460-4C67-B947-3106DAFDEA9E}" destId="{0440BFD2-6D67-4E5C-AB6E-FF9998EF4BCA}" srcOrd="1" destOrd="0" presId="urn:microsoft.com/office/officeart/2005/8/layout/radial1"/>
    <dgm:cxn modelId="{F2ED5CEE-D503-4D10-BE25-72A39339AC9D}" srcId="{069BF023-F49B-4739-89A9-DEA6A5F00FFC}" destId="{AE3A00AA-D409-4E6F-A190-C31158476D3E}" srcOrd="4" destOrd="0" parTransId="{FC1353FF-DE8D-4BA0-B55B-2ECEABC17123}" sibTransId="{53C8262D-1270-40EA-AF79-19F939C49848}"/>
    <dgm:cxn modelId="{EFE33BF9-30E0-4EC5-AFB6-D9A963BC9329}" type="presOf" srcId="{069BF023-F49B-4739-89A9-DEA6A5F00FFC}" destId="{94B12ED5-BAF9-4BDA-A086-A556CFF73CE2}" srcOrd="0" destOrd="0" presId="urn:microsoft.com/office/officeart/2005/8/layout/radial1"/>
    <dgm:cxn modelId="{AD6152F9-0903-4025-9A97-2474D63887F1}" type="presOf" srcId="{3D0CB6B7-F465-426B-8707-692EA83DC87C}" destId="{FEEF1FC3-19FB-4CDD-9C85-EEB655610BC4}" srcOrd="0" destOrd="0" presId="urn:microsoft.com/office/officeart/2005/8/layout/radial1"/>
    <dgm:cxn modelId="{4640E2FB-1504-449C-92C6-D3BDE700CF92}" type="presOf" srcId="{05614F97-B98F-4B39-B768-FD7ECD8AA64D}" destId="{86EA3E87-3EFB-4B94-8F0A-A8001E2C5D83}" srcOrd="0" destOrd="0" presId="urn:microsoft.com/office/officeart/2005/8/layout/radial1"/>
    <dgm:cxn modelId="{F9E85BF9-AAB5-4D62-9BEC-EC6057ABDAB3}" type="presParOf" srcId="{FEEF1FC3-19FB-4CDD-9C85-EEB655610BC4}" destId="{94B12ED5-BAF9-4BDA-A086-A556CFF73CE2}" srcOrd="0" destOrd="0" presId="urn:microsoft.com/office/officeart/2005/8/layout/radial1"/>
    <dgm:cxn modelId="{50F51556-FEA1-4668-ACBF-0DF3FAE93D10}" type="presParOf" srcId="{FEEF1FC3-19FB-4CDD-9C85-EEB655610BC4}" destId="{1C18F3B1-2D25-4864-AE77-9BA1841F671E}" srcOrd="1" destOrd="0" presId="urn:microsoft.com/office/officeart/2005/8/layout/radial1"/>
    <dgm:cxn modelId="{1E938197-9EDA-4F5E-8B69-7B45DA300D1C}" type="presParOf" srcId="{1C18F3B1-2D25-4864-AE77-9BA1841F671E}" destId="{BB21E521-D2E1-49FA-95B1-B0D803222A47}" srcOrd="0" destOrd="0" presId="urn:microsoft.com/office/officeart/2005/8/layout/radial1"/>
    <dgm:cxn modelId="{5FB239D8-ECAB-40E5-9E9C-C7B3C19B99E6}" type="presParOf" srcId="{FEEF1FC3-19FB-4CDD-9C85-EEB655610BC4}" destId="{46E7D532-1761-48D7-BE45-0526099895AB}" srcOrd="2" destOrd="0" presId="urn:microsoft.com/office/officeart/2005/8/layout/radial1"/>
    <dgm:cxn modelId="{2AE7BC66-7B1A-43C1-9683-6E51E312661C}" type="presParOf" srcId="{FEEF1FC3-19FB-4CDD-9C85-EEB655610BC4}" destId="{86EA3E87-3EFB-4B94-8F0A-A8001E2C5D83}" srcOrd="3" destOrd="0" presId="urn:microsoft.com/office/officeart/2005/8/layout/radial1"/>
    <dgm:cxn modelId="{60B64183-F13E-40D4-828D-20397AD520C6}" type="presParOf" srcId="{86EA3E87-3EFB-4B94-8F0A-A8001E2C5D83}" destId="{434651F1-5666-47FE-8283-76831CBD9350}" srcOrd="0" destOrd="0" presId="urn:microsoft.com/office/officeart/2005/8/layout/radial1"/>
    <dgm:cxn modelId="{3B8CF8EC-3E9F-41F8-AAC3-FBCB633F6743}" type="presParOf" srcId="{FEEF1FC3-19FB-4CDD-9C85-EEB655610BC4}" destId="{D02AE0BE-9E98-41BB-94EE-CC13822D9BF0}" srcOrd="4" destOrd="0" presId="urn:microsoft.com/office/officeart/2005/8/layout/radial1"/>
    <dgm:cxn modelId="{DE2F0273-B548-451D-BF0B-CB6AA89F253E}" type="presParOf" srcId="{FEEF1FC3-19FB-4CDD-9C85-EEB655610BC4}" destId="{4ACB8D8E-0DBD-471E-A1E3-C97349EF122C}" srcOrd="5" destOrd="0" presId="urn:microsoft.com/office/officeart/2005/8/layout/radial1"/>
    <dgm:cxn modelId="{379C2DFC-7C57-4487-8F8E-2F0821C95172}" type="presParOf" srcId="{4ACB8D8E-0DBD-471E-A1E3-C97349EF122C}" destId="{1A2FA06D-06BE-4947-AF87-4F6C2DB67681}" srcOrd="0" destOrd="0" presId="urn:microsoft.com/office/officeart/2005/8/layout/radial1"/>
    <dgm:cxn modelId="{618ACEA2-61CB-4BF7-887B-181FC9AD6044}" type="presParOf" srcId="{FEEF1FC3-19FB-4CDD-9C85-EEB655610BC4}" destId="{482A5F54-2AFC-41CB-BCF4-FD72CA48A4CA}" srcOrd="6" destOrd="0" presId="urn:microsoft.com/office/officeart/2005/8/layout/radial1"/>
    <dgm:cxn modelId="{EBA12DD2-02B4-4F4B-9DFE-C32A2BB8BBD6}" type="presParOf" srcId="{FEEF1FC3-19FB-4CDD-9C85-EEB655610BC4}" destId="{987E6068-0961-4022-B3CE-064F2BD1D842}" srcOrd="7" destOrd="0" presId="urn:microsoft.com/office/officeart/2005/8/layout/radial1"/>
    <dgm:cxn modelId="{8D696281-C3CB-4D0E-9FEA-BB1A099BF24F}" type="presParOf" srcId="{987E6068-0961-4022-B3CE-064F2BD1D842}" destId="{7F7700EB-5960-4F55-9609-4DBCA818D06B}" srcOrd="0" destOrd="0" presId="urn:microsoft.com/office/officeart/2005/8/layout/radial1"/>
    <dgm:cxn modelId="{50F2A66E-7702-4B80-824F-96F3C2F67CC8}" type="presParOf" srcId="{FEEF1FC3-19FB-4CDD-9C85-EEB655610BC4}" destId="{64AC2043-8DA6-4FED-87DC-120214E7AD29}" srcOrd="8" destOrd="0" presId="urn:microsoft.com/office/officeart/2005/8/layout/radial1"/>
    <dgm:cxn modelId="{72EA3D77-44AE-4738-8F9B-F9471D984836}" type="presParOf" srcId="{FEEF1FC3-19FB-4CDD-9C85-EEB655610BC4}" destId="{F86AB0AD-B100-433F-9314-45F75D54F13F}" srcOrd="9" destOrd="0" presId="urn:microsoft.com/office/officeart/2005/8/layout/radial1"/>
    <dgm:cxn modelId="{4BCDAAD5-A1C7-4708-B475-17C3738FA7D9}" type="presParOf" srcId="{F86AB0AD-B100-433F-9314-45F75D54F13F}" destId="{CDA8C5CA-81BB-4654-9133-8EE5EA78D0CE}" srcOrd="0" destOrd="0" presId="urn:microsoft.com/office/officeart/2005/8/layout/radial1"/>
    <dgm:cxn modelId="{D30C7A1F-B63E-44FF-9221-96D20FC9E8B6}" type="presParOf" srcId="{FEEF1FC3-19FB-4CDD-9C85-EEB655610BC4}" destId="{53247CB4-593A-4149-A388-29CC0CF7F41D}" srcOrd="10" destOrd="0" presId="urn:microsoft.com/office/officeart/2005/8/layout/radial1"/>
    <dgm:cxn modelId="{C23B2831-F4B1-47AA-A0E3-A7EF15453533}" type="presParOf" srcId="{FEEF1FC3-19FB-4CDD-9C85-EEB655610BC4}" destId="{EC765AD3-F54B-4FCB-9CC3-EFDD0E0520A5}" srcOrd="11" destOrd="0" presId="urn:microsoft.com/office/officeart/2005/8/layout/radial1"/>
    <dgm:cxn modelId="{2CBC3217-91EF-4637-8150-EBE8DA39B40B}" type="presParOf" srcId="{EC765AD3-F54B-4FCB-9CC3-EFDD0E0520A5}" destId="{BDED2BA4-57F7-4CF6-A574-707309DC2202}" srcOrd="0" destOrd="0" presId="urn:microsoft.com/office/officeart/2005/8/layout/radial1"/>
    <dgm:cxn modelId="{C1D65F35-F97B-464B-9FDE-C2FA2EFAE0A9}" type="presParOf" srcId="{FEEF1FC3-19FB-4CDD-9C85-EEB655610BC4}" destId="{A62AB9BC-AF86-4320-903A-269E03222F0D}" srcOrd="12" destOrd="0" presId="urn:microsoft.com/office/officeart/2005/8/layout/radial1"/>
    <dgm:cxn modelId="{DFE4A028-D062-4403-8FC1-A3F88FE8F7E6}" type="presParOf" srcId="{FEEF1FC3-19FB-4CDD-9C85-EEB655610BC4}" destId="{109663CC-3542-48EE-B781-EB5841014BF9}" srcOrd="13" destOrd="0" presId="urn:microsoft.com/office/officeart/2005/8/layout/radial1"/>
    <dgm:cxn modelId="{D1E4FAA8-67EC-421B-8E90-7C5AE3CA4316}" type="presParOf" srcId="{109663CC-3542-48EE-B781-EB5841014BF9}" destId="{0440BFD2-6D67-4E5C-AB6E-FF9998EF4BCA}" srcOrd="0" destOrd="0" presId="urn:microsoft.com/office/officeart/2005/8/layout/radial1"/>
    <dgm:cxn modelId="{CA400599-2946-4151-A6C2-357D6E97141B}" type="presParOf" srcId="{FEEF1FC3-19FB-4CDD-9C85-EEB655610BC4}" destId="{437DB6C1-9C7F-4CA9-9915-DA80888890FF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A708CF-9A2D-40CB-9CFE-675C5C25AC0C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B81ACCB2-3B5B-4C5B-A721-B0EDFBC49755}">
      <dgm:prSet phldrT="[Текст]" phldr="0"/>
      <dgm:spPr/>
      <dgm:t>
        <a:bodyPr/>
        <a:lstStyle/>
        <a:p>
          <a:r>
            <a:rPr lang="ru-RU" dirty="0"/>
            <a:t>1. Отбор объектов (признаков, переменных рассеяния)</a:t>
          </a:r>
          <a:endParaRPr lang="ru-KZ" dirty="0"/>
        </a:p>
      </dgm:t>
    </dgm:pt>
    <dgm:pt modelId="{E3BEE68E-66B3-409D-AD1A-D13B4ED73FF5}" type="parTrans" cxnId="{48EAB8C1-EE46-4AE1-B12C-A1AECAC0FE1D}">
      <dgm:prSet/>
      <dgm:spPr/>
      <dgm:t>
        <a:bodyPr/>
        <a:lstStyle/>
        <a:p>
          <a:endParaRPr lang="ru-KZ"/>
        </a:p>
      </dgm:t>
    </dgm:pt>
    <dgm:pt modelId="{AB74D92B-DB6E-4700-B81D-97DE6C3E444F}" type="sibTrans" cxnId="{48EAB8C1-EE46-4AE1-B12C-A1AECAC0FE1D}">
      <dgm:prSet/>
      <dgm:spPr/>
      <dgm:t>
        <a:bodyPr/>
        <a:lstStyle/>
        <a:p>
          <a:endParaRPr lang="ru-KZ"/>
        </a:p>
      </dgm:t>
    </dgm:pt>
    <dgm:pt modelId="{9F45185C-C603-43F7-A8EC-5D45E6D2341C}">
      <dgm:prSet phldrT="[Текст]" phldr="0"/>
      <dgm:spPr/>
      <dgm:t>
        <a:bodyPr/>
        <a:lstStyle/>
        <a:p>
          <a:r>
            <a:rPr lang="ru-RU" dirty="0"/>
            <a:t>2. Определение множества переменных, по которым отличаются выбранные (шаг 1) объекты</a:t>
          </a:r>
          <a:endParaRPr lang="ru-KZ" dirty="0"/>
        </a:p>
      </dgm:t>
    </dgm:pt>
    <dgm:pt modelId="{64BFE100-8E90-4006-A82A-7028C7051D34}" type="parTrans" cxnId="{E3C36CA7-D042-4F62-9407-94BE72F89338}">
      <dgm:prSet/>
      <dgm:spPr/>
      <dgm:t>
        <a:bodyPr/>
        <a:lstStyle/>
        <a:p>
          <a:endParaRPr lang="ru-KZ"/>
        </a:p>
      </dgm:t>
    </dgm:pt>
    <dgm:pt modelId="{4580F9A3-2E36-4560-B7E9-4E05FDE0EC86}" type="sibTrans" cxnId="{E3C36CA7-D042-4F62-9407-94BE72F89338}">
      <dgm:prSet/>
      <dgm:spPr/>
      <dgm:t>
        <a:bodyPr/>
        <a:lstStyle/>
        <a:p>
          <a:endParaRPr lang="ru-KZ"/>
        </a:p>
      </dgm:t>
    </dgm:pt>
    <dgm:pt modelId="{CBA521F0-8FFA-46AA-9298-5A635FCADF0B}">
      <dgm:prSet phldrT="[Текст]" phldr="0"/>
      <dgm:spPr/>
      <dgm:t>
        <a:bodyPr/>
        <a:lstStyle/>
        <a:p>
          <a:r>
            <a:rPr lang="ru-RU"/>
            <a:t>3. Задание меры различия объектов кластеризации</a:t>
          </a:r>
          <a:endParaRPr lang="ru-KZ" dirty="0"/>
        </a:p>
      </dgm:t>
    </dgm:pt>
    <dgm:pt modelId="{AE6A0F39-3842-4560-81DF-90609E6AE72E}" type="parTrans" cxnId="{68575CBB-A062-4DD1-A654-AFFC2E33904F}">
      <dgm:prSet/>
      <dgm:spPr/>
      <dgm:t>
        <a:bodyPr/>
        <a:lstStyle/>
        <a:p>
          <a:endParaRPr lang="ru-KZ"/>
        </a:p>
      </dgm:t>
    </dgm:pt>
    <dgm:pt modelId="{DA3D7709-2998-4F38-A729-1D0809A8A578}" type="sibTrans" cxnId="{68575CBB-A062-4DD1-A654-AFFC2E33904F}">
      <dgm:prSet/>
      <dgm:spPr/>
      <dgm:t>
        <a:bodyPr/>
        <a:lstStyle/>
        <a:p>
          <a:endParaRPr lang="ru-KZ"/>
        </a:p>
      </dgm:t>
    </dgm:pt>
    <dgm:pt modelId="{47FCA093-C10D-4C79-8C57-06E82E58E79F}">
      <dgm:prSet phldrT="[Текст]" phldr="0"/>
      <dgm:spPr/>
      <dgm:t>
        <a:bodyPr/>
        <a:lstStyle/>
        <a:p>
          <a:r>
            <a:rPr lang="ru-RU" dirty="0"/>
            <a:t>4. Выбор метода кластеризации</a:t>
          </a:r>
          <a:endParaRPr lang="ru-KZ" dirty="0"/>
        </a:p>
      </dgm:t>
    </dgm:pt>
    <dgm:pt modelId="{3B76649F-1F24-4132-A2EB-893CCC74DE92}" type="parTrans" cxnId="{1B8304AF-9482-47FC-AF51-7B46FA1C7F67}">
      <dgm:prSet/>
      <dgm:spPr/>
      <dgm:t>
        <a:bodyPr/>
        <a:lstStyle/>
        <a:p>
          <a:endParaRPr lang="ru-KZ"/>
        </a:p>
      </dgm:t>
    </dgm:pt>
    <dgm:pt modelId="{140FB4A1-E3AD-4E8B-AEFC-D969CD1F6619}" type="sibTrans" cxnId="{1B8304AF-9482-47FC-AF51-7B46FA1C7F67}">
      <dgm:prSet/>
      <dgm:spPr/>
      <dgm:t>
        <a:bodyPr/>
        <a:lstStyle/>
        <a:p>
          <a:endParaRPr lang="ru-KZ"/>
        </a:p>
      </dgm:t>
    </dgm:pt>
    <dgm:pt modelId="{2C104736-490B-449D-882A-CA1AA7C0AF40}">
      <dgm:prSet phldrT="[Текст]" phldr="0"/>
      <dgm:spPr/>
      <dgm:t>
        <a:bodyPr/>
        <a:lstStyle/>
        <a:p>
          <a:r>
            <a:rPr lang="ru-RU" dirty="0"/>
            <a:t>5. Интерпретация результатов  кластеризации</a:t>
          </a:r>
          <a:endParaRPr lang="ru-KZ" dirty="0"/>
        </a:p>
      </dgm:t>
    </dgm:pt>
    <dgm:pt modelId="{105C69CB-F7B5-4334-BD6C-9FC32D94C779}" type="parTrans" cxnId="{17406A97-00BF-4A4F-86EC-22813660DD58}">
      <dgm:prSet/>
      <dgm:spPr/>
      <dgm:t>
        <a:bodyPr/>
        <a:lstStyle/>
        <a:p>
          <a:endParaRPr lang="ru-KZ"/>
        </a:p>
      </dgm:t>
    </dgm:pt>
    <dgm:pt modelId="{AA9EF293-C2D6-48F3-AFCF-97E556AFD1BA}" type="sibTrans" cxnId="{17406A97-00BF-4A4F-86EC-22813660DD58}">
      <dgm:prSet/>
      <dgm:spPr/>
      <dgm:t>
        <a:bodyPr/>
        <a:lstStyle/>
        <a:p>
          <a:endParaRPr lang="ru-KZ"/>
        </a:p>
      </dgm:t>
    </dgm:pt>
    <dgm:pt modelId="{A80A56C8-0727-491E-B7E7-6F6CCBF8544F}">
      <dgm:prSet phldrT="[Текст]" phldr="0"/>
      <dgm:spPr/>
      <dgm:t>
        <a:bodyPr/>
        <a:lstStyle/>
        <a:p>
          <a:r>
            <a:rPr lang="ru-RU" dirty="0"/>
            <a:t>6. Проверка достоверности</a:t>
          </a:r>
          <a:endParaRPr lang="ru-KZ" dirty="0"/>
        </a:p>
      </dgm:t>
    </dgm:pt>
    <dgm:pt modelId="{59BEAE7D-0C58-40A6-B505-7D9A9ADE0E07}" type="parTrans" cxnId="{EAFDAF8E-5ED7-46A7-9687-B61422D684D0}">
      <dgm:prSet/>
      <dgm:spPr/>
      <dgm:t>
        <a:bodyPr/>
        <a:lstStyle/>
        <a:p>
          <a:endParaRPr lang="ru-KZ"/>
        </a:p>
      </dgm:t>
    </dgm:pt>
    <dgm:pt modelId="{2624F100-7881-446D-96BC-20825A1DA057}" type="sibTrans" cxnId="{EAFDAF8E-5ED7-46A7-9687-B61422D684D0}">
      <dgm:prSet/>
      <dgm:spPr/>
      <dgm:t>
        <a:bodyPr/>
        <a:lstStyle/>
        <a:p>
          <a:endParaRPr lang="ru-KZ"/>
        </a:p>
      </dgm:t>
    </dgm:pt>
    <dgm:pt modelId="{9589CE0B-5AE0-499E-89AE-4C153919A27E}" type="pres">
      <dgm:prSet presAssocID="{E2A708CF-9A2D-40CB-9CFE-675C5C25AC0C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D9571131-0171-45C8-8A2D-F6286672E108}" type="pres">
      <dgm:prSet presAssocID="{B81ACCB2-3B5B-4C5B-A721-B0EDFBC49755}" presName="root" presStyleCnt="0">
        <dgm:presLayoutVars>
          <dgm:chMax/>
          <dgm:chPref val="4"/>
        </dgm:presLayoutVars>
      </dgm:prSet>
      <dgm:spPr/>
    </dgm:pt>
    <dgm:pt modelId="{EBE2F18F-ADCC-4E1E-BAD3-C95C53B6951D}" type="pres">
      <dgm:prSet presAssocID="{B81ACCB2-3B5B-4C5B-A721-B0EDFBC49755}" presName="rootComposite" presStyleCnt="0">
        <dgm:presLayoutVars/>
      </dgm:prSet>
      <dgm:spPr/>
    </dgm:pt>
    <dgm:pt modelId="{9DFA05B1-48AD-4A4C-9F18-DBAD52D0A50F}" type="pres">
      <dgm:prSet presAssocID="{B81ACCB2-3B5B-4C5B-A721-B0EDFBC49755}" presName="rootText" presStyleLbl="node0" presStyleIdx="0" presStyleCnt="1">
        <dgm:presLayoutVars>
          <dgm:chMax/>
          <dgm:chPref val="4"/>
        </dgm:presLayoutVars>
      </dgm:prSet>
      <dgm:spPr/>
    </dgm:pt>
    <dgm:pt modelId="{A2E77C83-2806-40E8-B546-32DDC07286C2}" type="pres">
      <dgm:prSet presAssocID="{B81ACCB2-3B5B-4C5B-A721-B0EDFBC49755}" presName="childShape" presStyleCnt="0">
        <dgm:presLayoutVars>
          <dgm:chMax val="0"/>
          <dgm:chPref val="0"/>
        </dgm:presLayoutVars>
      </dgm:prSet>
      <dgm:spPr/>
    </dgm:pt>
    <dgm:pt modelId="{765C1C2F-DEA3-4ECD-8434-DA9E2DCEFE7F}" type="pres">
      <dgm:prSet presAssocID="{9F45185C-C603-43F7-A8EC-5D45E6D2341C}" presName="childComposite" presStyleCnt="0">
        <dgm:presLayoutVars>
          <dgm:chMax val="0"/>
          <dgm:chPref val="0"/>
        </dgm:presLayoutVars>
      </dgm:prSet>
      <dgm:spPr/>
    </dgm:pt>
    <dgm:pt modelId="{6FC98A2D-9B2D-47F7-BCB6-41628053A745}" type="pres">
      <dgm:prSet presAssocID="{9F45185C-C603-43F7-A8EC-5D45E6D2341C}" presName="Image" presStyleLbl="node1" presStyleIdx="0" presStyleCnt="5"/>
      <dgm:spPr>
        <a:blipFill rotWithShape="1">
          <a:blip xmlns:r="http://schemas.openxmlformats.org/officeDocument/2006/relationships" r:embed="rId1"/>
          <a:srcRect/>
          <a:stretch>
            <a:fillRect l="-24000" r="-24000"/>
          </a:stretch>
        </a:blipFill>
      </dgm:spPr>
    </dgm:pt>
    <dgm:pt modelId="{3EE1B3E9-73FE-4233-A5DE-E4689C1D0BC5}" type="pres">
      <dgm:prSet presAssocID="{9F45185C-C603-43F7-A8EC-5D45E6D2341C}" presName="childText" presStyleLbl="lnNode1" presStyleIdx="0" presStyleCnt="5">
        <dgm:presLayoutVars>
          <dgm:chMax val="0"/>
          <dgm:chPref val="0"/>
          <dgm:bulletEnabled val="1"/>
        </dgm:presLayoutVars>
      </dgm:prSet>
      <dgm:spPr/>
    </dgm:pt>
    <dgm:pt modelId="{25F75BD0-B2E1-4DAE-9A09-FDEA65D3AFDC}" type="pres">
      <dgm:prSet presAssocID="{CBA521F0-8FFA-46AA-9298-5A635FCADF0B}" presName="childComposite" presStyleCnt="0">
        <dgm:presLayoutVars>
          <dgm:chMax val="0"/>
          <dgm:chPref val="0"/>
        </dgm:presLayoutVars>
      </dgm:prSet>
      <dgm:spPr/>
    </dgm:pt>
    <dgm:pt modelId="{87ED9B64-45E4-407B-8E26-860335CE3FA2}" type="pres">
      <dgm:prSet presAssocID="{CBA521F0-8FFA-46AA-9298-5A635FCADF0B}" presName="Image" presStyleLbl="node1" presStyleIdx="1" presStyleCnt="5"/>
      <dgm:spPr>
        <a:blipFill rotWithShape="1"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D9F559A8-AAC4-4466-A9CC-D82713CD3899}" type="pres">
      <dgm:prSet presAssocID="{CBA521F0-8FFA-46AA-9298-5A635FCADF0B}" presName="childText" presStyleLbl="lnNode1" presStyleIdx="1" presStyleCnt="5">
        <dgm:presLayoutVars>
          <dgm:chMax val="0"/>
          <dgm:chPref val="0"/>
          <dgm:bulletEnabled val="1"/>
        </dgm:presLayoutVars>
      </dgm:prSet>
      <dgm:spPr/>
    </dgm:pt>
    <dgm:pt modelId="{C4302CC0-5D31-4EB4-B2EB-D816DBAFB666}" type="pres">
      <dgm:prSet presAssocID="{47FCA093-C10D-4C79-8C57-06E82E58E79F}" presName="childComposite" presStyleCnt="0">
        <dgm:presLayoutVars>
          <dgm:chMax val="0"/>
          <dgm:chPref val="0"/>
        </dgm:presLayoutVars>
      </dgm:prSet>
      <dgm:spPr/>
    </dgm:pt>
    <dgm:pt modelId="{019D8FA9-6FC4-4F0E-8A2B-717455FCA5CE}" type="pres">
      <dgm:prSet presAssocID="{47FCA093-C10D-4C79-8C57-06E82E58E79F}" presName="Image" presStyleLbl="node1" presStyleIdx="2" presStyleCnt="5"/>
      <dgm:spPr>
        <a:blipFill rotWithShape="1">
          <a:blip xmlns:r="http://schemas.openxmlformats.org/officeDocument/2006/relationships" r:embed="rId3"/>
          <a:srcRect/>
          <a:stretch>
            <a:fillRect t="-1000" b="-1000"/>
          </a:stretch>
        </a:blipFill>
      </dgm:spPr>
    </dgm:pt>
    <dgm:pt modelId="{1B67AB1F-93A7-48CD-AB08-336ECFCA0362}" type="pres">
      <dgm:prSet presAssocID="{47FCA093-C10D-4C79-8C57-06E82E58E79F}" presName="childText" presStyleLbl="lnNode1" presStyleIdx="2" presStyleCnt="5" custLinFactNeighborX="-3743">
        <dgm:presLayoutVars>
          <dgm:chMax val="0"/>
          <dgm:chPref val="0"/>
          <dgm:bulletEnabled val="1"/>
        </dgm:presLayoutVars>
      </dgm:prSet>
      <dgm:spPr/>
    </dgm:pt>
    <dgm:pt modelId="{615D8975-0592-4713-9203-48F3BF77E727}" type="pres">
      <dgm:prSet presAssocID="{2C104736-490B-449D-882A-CA1AA7C0AF40}" presName="childComposite" presStyleCnt="0">
        <dgm:presLayoutVars>
          <dgm:chMax val="0"/>
          <dgm:chPref val="0"/>
        </dgm:presLayoutVars>
      </dgm:prSet>
      <dgm:spPr/>
    </dgm:pt>
    <dgm:pt modelId="{994FF441-B0E2-4FF6-B05A-4BA80B26E6F6}" type="pres">
      <dgm:prSet presAssocID="{2C104736-490B-449D-882A-CA1AA7C0AF40}" presName="Image" presStyleLbl="node1" presStyleIdx="3" presStyleCnt="5"/>
      <dgm:spPr>
        <a:blipFill rotWithShape="1">
          <a:blip xmlns:r="http://schemas.openxmlformats.org/officeDocument/2006/relationships" r:embed="rId4"/>
          <a:srcRect/>
          <a:stretch>
            <a:fillRect l="-59000" r="-59000"/>
          </a:stretch>
        </a:blipFill>
      </dgm:spPr>
    </dgm:pt>
    <dgm:pt modelId="{CE6EFF58-8FBB-4E7A-9372-7F2130085FF5}" type="pres">
      <dgm:prSet presAssocID="{2C104736-490B-449D-882A-CA1AA7C0AF40}" presName="childText" presStyleLbl="lnNode1" presStyleIdx="3" presStyleCnt="5">
        <dgm:presLayoutVars>
          <dgm:chMax val="0"/>
          <dgm:chPref val="0"/>
          <dgm:bulletEnabled val="1"/>
        </dgm:presLayoutVars>
      </dgm:prSet>
      <dgm:spPr/>
    </dgm:pt>
    <dgm:pt modelId="{98513F21-347A-4754-B5F0-2E2019124C22}" type="pres">
      <dgm:prSet presAssocID="{A80A56C8-0727-491E-B7E7-6F6CCBF8544F}" presName="childComposite" presStyleCnt="0">
        <dgm:presLayoutVars>
          <dgm:chMax val="0"/>
          <dgm:chPref val="0"/>
        </dgm:presLayoutVars>
      </dgm:prSet>
      <dgm:spPr/>
    </dgm:pt>
    <dgm:pt modelId="{EC659D12-C2A9-47AF-9761-5A32C4C8457E}" type="pres">
      <dgm:prSet presAssocID="{A80A56C8-0727-491E-B7E7-6F6CCBF8544F}" presName="Image" presStyleLbl="node1" presStyleIdx="4" presStyleCnt="5"/>
      <dgm:spPr>
        <a:blipFill rotWithShape="1">
          <a:blip xmlns:r="http://schemas.openxmlformats.org/officeDocument/2006/relationships" r:embed="rId4"/>
          <a:srcRect/>
          <a:stretch>
            <a:fillRect l="-59000" r="-59000"/>
          </a:stretch>
        </a:blipFill>
      </dgm:spPr>
    </dgm:pt>
    <dgm:pt modelId="{338F1783-5834-43B8-BEB4-76BCE08F34A9}" type="pres">
      <dgm:prSet presAssocID="{A80A56C8-0727-491E-B7E7-6F6CCBF8544F}" presName="childText" presStyleLbl="ln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FA9E7409-A8A3-4AB4-B515-4512AC644E12}" type="presOf" srcId="{B81ACCB2-3B5B-4C5B-A721-B0EDFBC49755}" destId="{9DFA05B1-48AD-4A4C-9F18-DBAD52D0A50F}" srcOrd="0" destOrd="0" presId="urn:microsoft.com/office/officeart/2008/layout/PictureAccentList"/>
    <dgm:cxn modelId="{70C5D236-87E6-4D6C-B0DC-0D4334ED7BB8}" type="presOf" srcId="{9F45185C-C603-43F7-A8EC-5D45E6D2341C}" destId="{3EE1B3E9-73FE-4233-A5DE-E4689C1D0BC5}" srcOrd="0" destOrd="0" presId="urn:microsoft.com/office/officeart/2008/layout/PictureAccentList"/>
    <dgm:cxn modelId="{4C6F6139-E5F5-4EB7-B530-C38D71C4EFD0}" type="presOf" srcId="{A80A56C8-0727-491E-B7E7-6F6CCBF8544F}" destId="{338F1783-5834-43B8-BEB4-76BCE08F34A9}" srcOrd="0" destOrd="0" presId="urn:microsoft.com/office/officeart/2008/layout/PictureAccentList"/>
    <dgm:cxn modelId="{B1155B7A-78EE-49F0-BDE1-C7AAFA518AD9}" type="presOf" srcId="{E2A708CF-9A2D-40CB-9CFE-675C5C25AC0C}" destId="{9589CE0B-5AE0-499E-89AE-4C153919A27E}" srcOrd="0" destOrd="0" presId="urn:microsoft.com/office/officeart/2008/layout/PictureAccentList"/>
    <dgm:cxn modelId="{EAFDAF8E-5ED7-46A7-9687-B61422D684D0}" srcId="{B81ACCB2-3B5B-4C5B-A721-B0EDFBC49755}" destId="{A80A56C8-0727-491E-B7E7-6F6CCBF8544F}" srcOrd="4" destOrd="0" parTransId="{59BEAE7D-0C58-40A6-B505-7D9A9ADE0E07}" sibTransId="{2624F100-7881-446D-96BC-20825A1DA057}"/>
    <dgm:cxn modelId="{9A564392-6824-4099-8F41-091B58924BF4}" type="presOf" srcId="{47FCA093-C10D-4C79-8C57-06E82E58E79F}" destId="{1B67AB1F-93A7-48CD-AB08-336ECFCA0362}" srcOrd="0" destOrd="0" presId="urn:microsoft.com/office/officeart/2008/layout/PictureAccentList"/>
    <dgm:cxn modelId="{17406A97-00BF-4A4F-86EC-22813660DD58}" srcId="{B81ACCB2-3B5B-4C5B-A721-B0EDFBC49755}" destId="{2C104736-490B-449D-882A-CA1AA7C0AF40}" srcOrd="3" destOrd="0" parTransId="{105C69CB-F7B5-4334-BD6C-9FC32D94C779}" sibTransId="{AA9EF293-C2D6-48F3-AFCF-97E556AFD1BA}"/>
    <dgm:cxn modelId="{5FFECFA6-6539-4CA5-812B-65A429AAC803}" type="presOf" srcId="{2C104736-490B-449D-882A-CA1AA7C0AF40}" destId="{CE6EFF58-8FBB-4E7A-9372-7F2130085FF5}" srcOrd="0" destOrd="0" presId="urn:microsoft.com/office/officeart/2008/layout/PictureAccentList"/>
    <dgm:cxn modelId="{E3C36CA7-D042-4F62-9407-94BE72F89338}" srcId="{B81ACCB2-3B5B-4C5B-A721-B0EDFBC49755}" destId="{9F45185C-C603-43F7-A8EC-5D45E6D2341C}" srcOrd="0" destOrd="0" parTransId="{64BFE100-8E90-4006-A82A-7028C7051D34}" sibTransId="{4580F9A3-2E36-4560-B7E9-4E05FDE0EC86}"/>
    <dgm:cxn modelId="{1B8304AF-9482-47FC-AF51-7B46FA1C7F67}" srcId="{B81ACCB2-3B5B-4C5B-A721-B0EDFBC49755}" destId="{47FCA093-C10D-4C79-8C57-06E82E58E79F}" srcOrd="2" destOrd="0" parTransId="{3B76649F-1F24-4132-A2EB-893CCC74DE92}" sibTransId="{140FB4A1-E3AD-4E8B-AEFC-D969CD1F6619}"/>
    <dgm:cxn modelId="{68575CBB-A062-4DD1-A654-AFFC2E33904F}" srcId="{B81ACCB2-3B5B-4C5B-A721-B0EDFBC49755}" destId="{CBA521F0-8FFA-46AA-9298-5A635FCADF0B}" srcOrd="1" destOrd="0" parTransId="{AE6A0F39-3842-4560-81DF-90609E6AE72E}" sibTransId="{DA3D7709-2998-4F38-A729-1D0809A8A578}"/>
    <dgm:cxn modelId="{48EAB8C1-EE46-4AE1-B12C-A1AECAC0FE1D}" srcId="{E2A708CF-9A2D-40CB-9CFE-675C5C25AC0C}" destId="{B81ACCB2-3B5B-4C5B-A721-B0EDFBC49755}" srcOrd="0" destOrd="0" parTransId="{E3BEE68E-66B3-409D-AD1A-D13B4ED73FF5}" sibTransId="{AB74D92B-DB6E-4700-B81D-97DE6C3E444F}"/>
    <dgm:cxn modelId="{E66EB5D8-6BBD-4CF0-A06B-5DC4D8600BF6}" type="presOf" srcId="{CBA521F0-8FFA-46AA-9298-5A635FCADF0B}" destId="{D9F559A8-AAC4-4466-A9CC-D82713CD3899}" srcOrd="0" destOrd="0" presId="urn:microsoft.com/office/officeart/2008/layout/PictureAccentList"/>
    <dgm:cxn modelId="{7865F76D-839D-4DAB-92A1-253156EAF3FD}" type="presParOf" srcId="{9589CE0B-5AE0-499E-89AE-4C153919A27E}" destId="{D9571131-0171-45C8-8A2D-F6286672E108}" srcOrd="0" destOrd="0" presId="urn:microsoft.com/office/officeart/2008/layout/PictureAccentList"/>
    <dgm:cxn modelId="{B38378EE-6337-4E4F-8287-15D8514EE74C}" type="presParOf" srcId="{D9571131-0171-45C8-8A2D-F6286672E108}" destId="{EBE2F18F-ADCC-4E1E-BAD3-C95C53B6951D}" srcOrd="0" destOrd="0" presId="urn:microsoft.com/office/officeart/2008/layout/PictureAccentList"/>
    <dgm:cxn modelId="{E2B2C064-6F6F-48E8-9C5A-9C9A89A2B814}" type="presParOf" srcId="{EBE2F18F-ADCC-4E1E-BAD3-C95C53B6951D}" destId="{9DFA05B1-48AD-4A4C-9F18-DBAD52D0A50F}" srcOrd="0" destOrd="0" presId="urn:microsoft.com/office/officeart/2008/layout/PictureAccentList"/>
    <dgm:cxn modelId="{65021438-6767-4B60-AA08-190B8736F331}" type="presParOf" srcId="{D9571131-0171-45C8-8A2D-F6286672E108}" destId="{A2E77C83-2806-40E8-B546-32DDC07286C2}" srcOrd="1" destOrd="0" presId="urn:microsoft.com/office/officeart/2008/layout/PictureAccentList"/>
    <dgm:cxn modelId="{1AC04C49-E642-4EF6-BA17-4342EF834E1F}" type="presParOf" srcId="{A2E77C83-2806-40E8-B546-32DDC07286C2}" destId="{765C1C2F-DEA3-4ECD-8434-DA9E2DCEFE7F}" srcOrd="0" destOrd="0" presId="urn:microsoft.com/office/officeart/2008/layout/PictureAccentList"/>
    <dgm:cxn modelId="{B8DA1885-3B00-4C7D-A277-CDD0C931C9CF}" type="presParOf" srcId="{765C1C2F-DEA3-4ECD-8434-DA9E2DCEFE7F}" destId="{6FC98A2D-9B2D-47F7-BCB6-41628053A745}" srcOrd="0" destOrd="0" presId="urn:microsoft.com/office/officeart/2008/layout/PictureAccentList"/>
    <dgm:cxn modelId="{C6BDCC55-274F-49C0-AC75-CCB94950BFA4}" type="presParOf" srcId="{765C1C2F-DEA3-4ECD-8434-DA9E2DCEFE7F}" destId="{3EE1B3E9-73FE-4233-A5DE-E4689C1D0BC5}" srcOrd="1" destOrd="0" presId="urn:microsoft.com/office/officeart/2008/layout/PictureAccentList"/>
    <dgm:cxn modelId="{60079CB2-3D5B-48AF-82DB-86DC444E085A}" type="presParOf" srcId="{A2E77C83-2806-40E8-B546-32DDC07286C2}" destId="{25F75BD0-B2E1-4DAE-9A09-FDEA65D3AFDC}" srcOrd="1" destOrd="0" presId="urn:microsoft.com/office/officeart/2008/layout/PictureAccentList"/>
    <dgm:cxn modelId="{3E68523E-33E9-4AF7-A63F-12CBE5780D7D}" type="presParOf" srcId="{25F75BD0-B2E1-4DAE-9A09-FDEA65D3AFDC}" destId="{87ED9B64-45E4-407B-8E26-860335CE3FA2}" srcOrd="0" destOrd="0" presId="urn:microsoft.com/office/officeart/2008/layout/PictureAccentList"/>
    <dgm:cxn modelId="{4013D997-3EE7-4DA1-B7D6-EA8BA4F9C6D9}" type="presParOf" srcId="{25F75BD0-B2E1-4DAE-9A09-FDEA65D3AFDC}" destId="{D9F559A8-AAC4-4466-A9CC-D82713CD3899}" srcOrd="1" destOrd="0" presId="urn:microsoft.com/office/officeart/2008/layout/PictureAccentList"/>
    <dgm:cxn modelId="{04B47E1A-8005-4EAB-B240-75655FF675FF}" type="presParOf" srcId="{A2E77C83-2806-40E8-B546-32DDC07286C2}" destId="{C4302CC0-5D31-4EB4-B2EB-D816DBAFB666}" srcOrd="2" destOrd="0" presId="urn:microsoft.com/office/officeart/2008/layout/PictureAccentList"/>
    <dgm:cxn modelId="{64AB14E1-81B1-45CC-9087-848D9D6D1C53}" type="presParOf" srcId="{C4302CC0-5D31-4EB4-B2EB-D816DBAFB666}" destId="{019D8FA9-6FC4-4F0E-8A2B-717455FCA5CE}" srcOrd="0" destOrd="0" presId="urn:microsoft.com/office/officeart/2008/layout/PictureAccentList"/>
    <dgm:cxn modelId="{1B91B1AB-F9D6-49BF-AF2A-5BF981DA5B91}" type="presParOf" srcId="{C4302CC0-5D31-4EB4-B2EB-D816DBAFB666}" destId="{1B67AB1F-93A7-48CD-AB08-336ECFCA0362}" srcOrd="1" destOrd="0" presId="urn:microsoft.com/office/officeart/2008/layout/PictureAccentList"/>
    <dgm:cxn modelId="{00816F11-DA6D-4047-AC2B-E3595BD348CA}" type="presParOf" srcId="{A2E77C83-2806-40E8-B546-32DDC07286C2}" destId="{615D8975-0592-4713-9203-48F3BF77E727}" srcOrd="3" destOrd="0" presId="urn:microsoft.com/office/officeart/2008/layout/PictureAccentList"/>
    <dgm:cxn modelId="{75A91F02-AEAE-4C05-8722-A8D59A87695B}" type="presParOf" srcId="{615D8975-0592-4713-9203-48F3BF77E727}" destId="{994FF441-B0E2-4FF6-B05A-4BA80B26E6F6}" srcOrd="0" destOrd="0" presId="urn:microsoft.com/office/officeart/2008/layout/PictureAccentList"/>
    <dgm:cxn modelId="{F493433A-6203-4056-8A85-303D816FD963}" type="presParOf" srcId="{615D8975-0592-4713-9203-48F3BF77E727}" destId="{CE6EFF58-8FBB-4E7A-9372-7F2130085FF5}" srcOrd="1" destOrd="0" presId="urn:microsoft.com/office/officeart/2008/layout/PictureAccentList"/>
    <dgm:cxn modelId="{9447B0F8-4767-4922-872B-B9C74DA80768}" type="presParOf" srcId="{A2E77C83-2806-40E8-B546-32DDC07286C2}" destId="{98513F21-347A-4754-B5F0-2E2019124C22}" srcOrd="4" destOrd="0" presId="urn:microsoft.com/office/officeart/2008/layout/PictureAccentList"/>
    <dgm:cxn modelId="{86991F27-6E74-48FB-92B3-EEEEC9533197}" type="presParOf" srcId="{98513F21-347A-4754-B5F0-2E2019124C22}" destId="{EC659D12-C2A9-47AF-9761-5A32C4C8457E}" srcOrd="0" destOrd="0" presId="urn:microsoft.com/office/officeart/2008/layout/PictureAccentList"/>
    <dgm:cxn modelId="{C6ED1957-E3C0-4129-A68F-93743872D46F}" type="presParOf" srcId="{98513F21-347A-4754-B5F0-2E2019124C22}" destId="{338F1783-5834-43B8-BEB4-76BCE08F34A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12ED5-BAF9-4BDA-A086-A556CFF73CE2}">
      <dsp:nvSpPr>
        <dsp:cNvPr id="0" name=""/>
        <dsp:cNvSpPr/>
      </dsp:nvSpPr>
      <dsp:spPr>
        <a:xfrm>
          <a:off x="5198402" y="2121389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rgbClr val="00B050"/>
              </a:solidFill>
            </a:rPr>
            <a:t>Кластерный анализ</a:t>
          </a:r>
        </a:p>
      </dsp:txBody>
      <dsp:txXfrm>
        <a:off x="5403463" y="2326450"/>
        <a:ext cx="990120" cy="990120"/>
      </dsp:txXfrm>
    </dsp:sp>
    <dsp:sp modelId="{1C18F3B1-2D25-4864-AE77-9BA1841F671E}">
      <dsp:nvSpPr>
        <dsp:cNvPr id="0" name=""/>
        <dsp:cNvSpPr/>
      </dsp:nvSpPr>
      <dsp:spPr>
        <a:xfrm rot="16200000">
          <a:off x="5547777" y="1759960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880986" y="1753105"/>
        <a:ext cx="35074" cy="35074"/>
      </dsp:txXfrm>
    </dsp:sp>
    <dsp:sp modelId="{46E7D532-1761-48D7-BE45-0526099895AB}">
      <dsp:nvSpPr>
        <dsp:cNvPr id="0" name=""/>
        <dsp:cNvSpPr/>
      </dsp:nvSpPr>
      <dsp:spPr>
        <a:xfrm>
          <a:off x="5198402" y="19653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Биологии</a:t>
          </a:r>
        </a:p>
      </dsp:txBody>
      <dsp:txXfrm>
        <a:off x="5403463" y="224714"/>
        <a:ext cx="990120" cy="990120"/>
      </dsp:txXfrm>
    </dsp:sp>
    <dsp:sp modelId="{86EA3E87-3EFB-4B94-8F0A-A8001E2C5D83}">
      <dsp:nvSpPr>
        <dsp:cNvPr id="0" name=""/>
        <dsp:cNvSpPr/>
      </dsp:nvSpPr>
      <dsp:spPr>
        <a:xfrm rot="19285714">
          <a:off x="6369378" y="2155622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6702588" y="2148767"/>
        <a:ext cx="35074" cy="35074"/>
      </dsp:txXfrm>
    </dsp:sp>
    <dsp:sp modelId="{D02AE0BE-9E98-41BB-94EE-CC13822D9BF0}">
      <dsp:nvSpPr>
        <dsp:cNvPr id="0" name=""/>
        <dsp:cNvSpPr/>
      </dsp:nvSpPr>
      <dsp:spPr>
        <a:xfrm>
          <a:off x="6841606" y="810978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Медицине</a:t>
          </a:r>
        </a:p>
      </dsp:txBody>
      <dsp:txXfrm>
        <a:off x="7046667" y="1016039"/>
        <a:ext cx="990120" cy="990120"/>
      </dsp:txXfrm>
    </dsp:sp>
    <dsp:sp modelId="{4ACB8D8E-0DBD-471E-A1E3-C97349EF122C}">
      <dsp:nvSpPr>
        <dsp:cNvPr id="0" name=""/>
        <dsp:cNvSpPr/>
      </dsp:nvSpPr>
      <dsp:spPr>
        <a:xfrm rot="771429">
          <a:off x="6572297" y="3044668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6905507" y="3037813"/>
        <a:ext cx="35074" cy="35074"/>
      </dsp:txXfrm>
    </dsp:sp>
    <dsp:sp modelId="{482A5F54-2AFC-41CB-BCF4-FD72CA48A4CA}">
      <dsp:nvSpPr>
        <dsp:cNvPr id="0" name=""/>
        <dsp:cNvSpPr/>
      </dsp:nvSpPr>
      <dsp:spPr>
        <a:xfrm>
          <a:off x="7247443" y="2589069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Психологии</a:t>
          </a:r>
        </a:p>
      </dsp:txBody>
      <dsp:txXfrm>
        <a:off x="7452504" y="2794130"/>
        <a:ext cx="990120" cy="990120"/>
      </dsp:txXfrm>
    </dsp:sp>
    <dsp:sp modelId="{987E6068-0961-4022-B3CE-064F2BD1D842}">
      <dsp:nvSpPr>
        <dsp:cNvPr id="0" name=""/>
        <dsp:cNvSpPr/>
      </dsp:nvSpPr>
      <dsp:spPr>
        <a:xfrm rot="3857143">
          <a:off x="6003731" y="3757627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6336941" y="3750772"/>
        <a:ext cx="35074" cy="35074"/>
      </dsp:txXfrm>
    </dsp:sp>
    <dsp:sp modelId="{64AC2043-8DA6-4FED-87DC-120214E7AD29}">
      <dsp:nvSpPr>
        <dsp:cNvPr id="0" name=""/>
        <dsp:cNvSpPr/>
      </dsp:nvSpPr>
      <dsp:spPr>
        <a:xfrm>
          <a:off x="6110311" y="4014988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Археологии</a:t>
          </a:r>
        </a:p>
      </dsp:txBody>
      <dsp:txXfrm>
        <a:off x="6315372" y="4220049"/>
        <a:ext cx="990120" cy="990120"/>
      </dsp:txXfrm>
    </dsp:sp>
    <dsp:sp modelId="{F86AB0AD-B100-433F-9314-45F75D54F13F}">
      <dsp:nvSpPr>
        <dsp:cNvPr id="0" name=""/>
        <dsp:cNvSpPr/>
      </dsp:nvSpPr>
      <dsp:spPr>
        <a:xfrm rot="6942857">
          <a:off x="5091822" y="3757627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5425032" y="3750772"/>
        <a:ext cx="35074" cy="35074"/>
      </dsp:txXfrm>
    </dsp:sp>
    <dsp:sp modelId="{53247CB4-593A-4149-A388-29CC0CF7F41D}">
      <dsp:nvSpPr>
        <dsp:cNvPr id="0" name=""/>
        <dsp:cNvSpPr/>
      </dsp:nvSpPr>
      <dsp:spPr>
        <a:xfrm>
          <a:off x="4286493" y="4014988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Маркетинге</a:t>
          </a:r>
        </a:p>
      </dsp:txBody>
      <dsp:txXfrm>
        <a:off x="4491554" y="4220049"/>
        <a:ext cx="990120" cy="990120"/>
      </dsp:txXfrm>
    </dsp:sp>
    <dsp:sp modelId="{EC765AD3-F54B-4FCB-9CC3-EFDD0E0520A5}">
      <dsp:nvSpPr>
        <dsp:cNvPr id="0" name=""/>
        <dsp:cNvSpPr/>
      </dsp:nvSpPr>
      <dsp:spPr>
        <a:xfrm rot="10028571">
          <a:off x="4523256" y="3044668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4856466" y="3037813"/>
        <a:ext cx="35074" cy="35074"/>
      </dsp:txXfrm>
    </dsp:sp>
    <dsp:sp modelId="{A62AB9BC-AF86-4320-903A-269E03222F0D}">
      <dsp:nvSpPr>
        <dsp:cNvPr id="0" name=""/>
        <dsp:cNvSpPr/>
      </dsp:nvSpPr>
      <dsp:spPr>
        <a:xfrm>
          <a:off x="3149361" y="2589069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Социологии</a:t>
          </a:r>
        </a:p>
      </dsp:txBody>
      <dsp:txXfrm>
        <a:off x="3354422" y="2794130"/>
        <a:ext cx="990120" cy="990120"/>
      </dsp:txXfrm>
    </dsp:sp>
    <dsp:sp modelId="{109663CC-3542-48EE-B781-EB5841014BF9}">
      <dsp:nvSpPr>
        <dsp:cNvPr id="0" name=""/>
        <dsp:cNvSpPr/>
      </dsp:nvSpPr>
      <dsp:spPr>
        <a:xfrm rot="13114286">
          <a:off x="4726175" y="2155622"/>
          <a:ext cx="701493" cy="21364"/>
        </a:xfrm>
        <a:custGeom>
          <a:avLst/>
          <a:gdLst/>
          <a:ahLst/>
          <a:cxnLst/>
          <a:rect l="0" t="0" r="0" b="0"/>
          <a:pathLst>
            <a:path>
              <a:moveTo>
                <a:pt x="0" y="10682"/>
              </a:moveTo>
              <a:lnTo>
                <a:pt x="701493" y="106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5059384" y="2148767"/>
        <a:ext cx="35074" cy="35074"/>
      </dsp:txXfrm>
    </dsp:sp>
    <dsp:sp modelId="{437DB6C1-9C7F-4CA9-9915-DA80888890FF}">
      <dsp:nvSpPr>
        <dsp:cNvPr id="0" name=""/>
        <dsp:cNvSpPr/>
      </dsp:nvSpPr>
      <dsp:spPr>
        <a:xfrm>
          <a:off x="3555199" y="810978"/>
          <a:ext cx="1400242" cy="1400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rgbClr val="7030A0"/>
              </a:solidFill>
            </a:rPr>
            <a:t>Филологии и </a:t>
          </a:r>
          <a:r>
            <a:rPr lang="ru-RU" sz="1600" kern="1200" dirty="0" err="1">
              <a:solidFill>
                <a:srgbClr val="7030A0"/>
              </a:solidFill>
            </a:rPr>
            <a:t>др</a:t>
          </a:r>
          <a:endParaRPr lang="ru-RU" sz="1600" kern="1200" dirty="0">
            <a:solidFill>
              <a:srgbClr val="7030A0"/>
            </a:solidFill>
          </a:endParaRPr>
        </a:p>
      </dsp:txBody>
      <dsp:txXfrm>
        <a:off x="3760260" y="1016039"/>
        <a:ext cx="990120" cy="990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A05B1-48AD-4A4C-9F18-DBAD52D0A50F}">
      <dsp:nvSpPr>
        <dsp:cNvPr id="0" name=""/>
        <dsp:cNvSpPr/>
      </dsp:nvSpPr>
      <dsp:spPr>
        <a:xfrm>
          <a:off x="2405040" y="57"/>
          <a:ext cx="7232761" cy="707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1. Отбор объектов (признаков, переменных рассеяния)</a:t>
          </a:r>
          <a:endParaRPr lang="ru-KZ" sz="2300" kern="1200" dirty="0"/>
        </a:p>
      </dsp:txBody>
      <dsp:txXfrm>
        <a:off x="2425755" y="20772"/>
        <a:ext cx="7191331" cy="665827"/>
      </dsp:txXfrm>
    </dsp:sp>
    <dsp:sp modelId="{6FC98A2D-9B2D-47F7-BCB6-41628053A745}">
      <dsp:nvSpPr>
        <dsp:cNvPr id="0" name=""/>
        <dsp:cNvSpPr/>
      </dsp:nvSpPr>
      <dsp:spPr>
        <a:xfrm>
          <a:off x="2405040" y="834621"/>
          <a:ext cx="707257" cy="707257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1"/>
          <a:srcRect/>
          <a:stretch>
            <a:fillRect l="-24000" r="-2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E1B3E9-73FE-4233-A5DE-E4689C1D0BC5}">
      <dsp:nvSpPr>
        <dsp:cNvPr id="0" name=""/>
        <dsp:cNvSpPr/>
      </dsp:nvSpPr>
      <dsp:spPr>
        <a:xfrm>
          <a:off x="3154733" y="834621"/>
          <a:ext cx="6483068" cy="70725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2. Определение множества переменных, по которым отличаются выбранные (шаг 1) объекты</a:t>
          </a:r>
          <a:endParaRPr lang="ru-KZ" sz="1500" kern="1200" dirty="0"/>
        </a:p>
      </dsp:txBody>
      <dsp:txXfrm>
        <a:off x="3189265" y="869153"/>
        <a:ext cx="6414004" cy="638193"/>
      </dsp:txXfrm>
    </dsp:sp>
    <dsp:sp modelId="{87ED9B64-45E4-407B-8E26-860335CE3FA2}">
      <dsp:nvSpPr>
        <dsp:cNvPr id="0" name=""/>
        <dsp:cNvSpPr/>
      </dsp:nvSpPr>
      <dsp:spPr>
        <a:xfrm>
          <a:off x="2405040" y="1626749"/>
          <a:ext cx="707257" cy="707257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F559A8-AAC4-4466-A9CC-D82713CD3899}">
      <dsp:nvSpPr>
        <dsp:cNvPr id="0" name=""/>
        <dsp:cNvSpPr/>
      </dsp:nvSpPr>
      <dsp:spPr>
        <a:xfrm>
          <a:off x="3154733" y="1626749"/>
          <a:ext cx="6483068" cy="70725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3. Задание меры различия объектов кластеризации</a:t>
          </a:r>
          <a:endParaRPr lang="ru-KZ" sz="1500" kern="1200" dirty="0"/>
        </a:p>
      </dsp:txBody>
      <dsp:txXfrm>
        <a:off x="3189265" y="1661281"/>
        <a:ext cx="6414004" cy="638193"/>
      </dsp:txXfrm>
    </dsp:sp>
    <dsp:sp modelId="{019D8FA9-6FC4-4F0E-8A2B-717455FCA5CE}">
      <dsp:nvSpPr>
        <dsp:cNvPr id="0" name=""/>
        <dsp:cNvSpPr/>
      </dsp:nvSpPr>
      <dsp:spPr>
        <a:xfrm>
          <a:off x="2405040" y="2418878"/>
          <a:ext cx="707257" cy="707257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3"/>
          <a:srcRect/>
          <a:stretch>
            <a:fillRect t="-1000" b="-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7AB1F-93A7-48CD-AB08-336ECFCA0362}">
      <dsp:nvSpPr>
        <dsp:cNvPr id="0" name=""/>
        <dsp:cNvSpPr/>
      </dsp:nvSpPr>
      <dsp:spPr>
        <a:xfrm>
          <a:off x="2912071" y="2418878"/>
          <a:ext cx="6483068" cy="70725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4. Выбор метода кластеризации</a:t>
          </a:r>
          <a:endParaRPr lang="ru-KZ" sz="1500" kern="1200" dirty="0"/>
        </a:p>
      </dsp:txBody>
      <dsp:txXfrm>
        <a:off x="2946603" y="2453410"/>
        <a:ext cx="6414004" cy="638193"/>
      </dsp:txXfrm>
    </dsp:sp>
    <dsp:sp modelId="{994FF441-B0E2-4FF6-B05A-4BA80B26E6F6}">
      <dsp:nvSpPr>
        <dsp:cNvPr id="0" name=""/>
        <dsp:cNvSpPr/>
      </dsp:nvSpPr>
      <dsp:spPr>
        <a:xfrm>
          <a:off x="2405040" y="3211006"/>
          <a:ext cx="707257" cy="707257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4"/>
          <a:srcRect/>
          <a:stretch>
            <a:fillRect l="-59000" r="-5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6EFF58-8FBB-4E7A-9372-7F2130085FF5}">
      <dsp:nvSpPr>
        <dsp:cNvPr id="0" name=""/>
        <dsp:cNvSpPr/>
      </dsp:nvSpPr>
      <dsp:spPr>
        <a:xfrm>
          <a:off x="3154733" y="3211006"/>
          <a:ext cx="6483068" cy="70725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5. Интерпретация результатов  кластеризации</a:t>
          </a:r>
          <a:endParaRPr lang="ru-KZ" sz="1500" kern="1200" dirty="0"/>
        </a:p>
      </dsp:txBody>
      <dsp:txXfrm>
        <a:off x="3189265" y="3245538"/>
        <a:ext cx="6414004" cy="638193"/>
      </dsp:txXfrm>
    </dsp:sp>
    <dsp:sp modelId="{EC659D12-C2A9-47AF-9761-5A32C4C8457E}">
      <dsp:nvSpPr>
        <dsp:cNvPr id="0" name=""/>
        <dsp:cNvSpPr/>
      </dsp:nvSpPr>
      <dsp:spPr>
        <a:xfrm>
          <a:off x="2405040" y="4003134"/>
          <a:ext cx="707257" cy="707257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4"/>
          <a:srcRect/>
          <a:stretch>
            <a:fillRect l="-59000" r="-5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F1783-5834-43B8-BEB4-76BCE08F34A9}">
      <dsp:nvSpPr>
        <dsp:cNvPr id="0" name=""/>
        <dsp:cNvSpPr/>
      </dsp:nvSpPr>
      <dsp:spPr>
        <a:xfrm>
          <a:off x="3154733" y="4003134"/>
          <a:ext cx="6483068" cy="70725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6. Проверка достоверности</a:t>
          </a:r>
          <a:endParaRPr lang="ru-KZ" sz="1500" kern="1200" dirty="0"/>
        </a:p>
      </dsp:txBody>
      <dsp:txXfrm>
        <a:off x="3189265" y="4037666"/>
        <a:ext cx="6414004" cy="638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40B70-8C1A-4D21-8846-4E025EC21B0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A1B97-23C3-4832-A47A-F48D9015E3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96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RAn1f6cUJ8&amp;ab_channel=ComputerScienceCenter" TargetMode="External"/><Relationship Id="rId2" Type="http://schemas.openxmlformats.org/officeDocument/2006/relationships/hyperlink" Target="https://www.coursera.org/lecture/machine-learning-and-big-data/klastiernyi-analiz-c3qs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MLYmVsOeCzo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5759" y="2216727"/>
            <a:ext cx="11471565" cy="1560946"/>
          </a:xfrm>
        </p:spPr>
        <p:txBody>
          <a:bodyPr>
            <a:noAutofit/>
          </a:bodyPr>
          <a:lstStyle/>
          <a:p>
            <a:r>
              <a:rPr lang="ru-RU" sz="4800" b="1" dirty="0"/>
              <a:t>Лекция 1</a:t>
            </a:r>
            <a:r>
              <a:rPr lang="en-US" sz="4800" b="1" dirty="0"/>
              <a:t>5</a:t>
            </a:r>
            <a:br>
              <a:rPr lang="ru-RU" sz="4800" b="1" dirty="0"/>
            </a:br>
            <a:r>
              <a:rPr lang="ru-RU" sz="4800" b="1" cap="none" dirty="0"/>
              <a:t>Кластерный анализ</a:t>
            </a:r>
            <a:endParaRPr lang="ru-RU" sz="48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784436"/>
            <a:ext cx="9144000" cy="521069"/>
          </a:xfrm>
        </p:spPr>
        <p:txBody>
          <a:bodyPr/>
          <a:lstStyle/>
          <a:p>
            <a:r>
              <a:rPr lang="ru-RU" dirty="0"/>
              <a:t>Составитель – А.К. </a:t>
            </a:r>
            <a:r>
              <a:rPr lang="ru-RU" dirty="0" err="1"/>
              <a:t>Мынбаева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14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Иерархический кластерный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65957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Иерархические </a:t>
            </a:r>
            <a:r>
              <a:rPr lang="ru-RU" dirty="0" err="1"/>
              <a:t>агломеративные</a:t>
            </a:r>
            <a:r>
              <a:rPr lang="ru-RU" dirty="0"/>
              <a:t> методы</a:t>
            </a:r>
          </a:p>
          <a:p>
            <a:r>
              <a:rPr lang="ru-RU" dirty="0"/>
              <a:t>Процесс объединения в кластеры – матрицы расстояний (матрицы сходства) </a:t>
            </a:r>
          </a:p>
          <a:p>
            <a:r>
              <a:rPr lang="ru-RU" dirty="0"/>
              <a:t>(для небольших выборок – до 25)</a:t>
            </a:r>
          </a:p>
          <a:p>
            <a:r>
              <a:rPr lang="ru-RU" dirty="0"/>
              <a:t>Пример</a:t>
            </a:r>
          </a:p>
          <a:p>
            <a:endParaRPr lang="ru-RU" dirty="0"/>
          </a:p>
          <a:p>
            <a:r>
              <a:rPr lang="ru-RU" dirty="0"/>
              <a:t>10 студентам предложили оценить занятия по двум критериям –</a:t>
            </a:r>
          </a:p>
          <a:p>
            <a:r>
              <a:rPr lang="ru-RU" dirty="0"/>
              <a:t>- увлекательность</a:t>
            </a:r>
          </a:p>
          <a:p>
            <a:r>
              <a:rPr lang="ru-RU" dirty="0"/>
              <a:t>-полезность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674812"/>
              </p:ext>
            </p:extLst>
          </p:nvPr>
        </p:nvGraphicFramePr>
        <p:xfrm>
          <a:off x="6230938" y="2011363"/>
          <a:ext cx="4754562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7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Увлекательность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Полезность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317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Кластеризация – 4 группировки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30391" y="1792936"/>
            <a:ext cx="4754880" cy="5065064"/>
          </a:xfrm>
        </p:spPr>
        <p:txBody>
          <a:bodyPr>
            <a:normAutofit fontScale="92500"/>
          </a:bodyPr>
          <a:lstStyle/>
          <a:p>
            <a:r>
              <a:rPr lang="ru-RU" dirty="0"/>
              <a:t>9,2,3 – полезное, но не увлекательное</a:t>
            </a:r>
          </a:p>
          <a:p>
            <a:endParaRPr lang="ru-RU" dirty="0"/>
          </a:p>
          <a:p>
            <a:r>
              <a:rPr lang="ru-RU" dirty="0"/>
              <a:t>1,10,8 – увлекательное, но не полезное</a:t>
            </a:r>
          </a:p>
          <a:p>
            <a:endParaRPr lang="ru-RU" dirty="0"/>
          </a:p>
          <a:p>
            <a:r>
              <a:rPr lang="ru-RU" dirty="0"/>
              <a:t>5,7 – и полезное, и увлекательное</a:t>
            </a:r>
          </a:p>
          <a:p>
            <a:endParaRPr lang="ru-RU" dirty="0"/>
          </a:p>
          <a:p>
            <a:r>
              <a:rPr lang="ru-RU" dirty="0"/>
              <a:t>4,6 – умеренно увлекательное и умеренно полезное</a:t>
            </a:r>
          </a:p>
          <a:p>
            <a:r>
              <a:rPr lang="ru-RU" dirty="0"/>
              <a:t>Увидели для 2-х, можно для 3-хмерных построить</a:t>
            </a:r>
          </a:p>
          <a:p>
            <a:endParaRPr lang="ru-RU" dirty="0"/>
          </a:p>
          <a:p>
            <a:r>
              <a:rPr lang="ru-RU" dirty="0"/>
              <a:t>4-5 мерных - сложно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50618"/>
            <a:ext cx="5409894" cy="325169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391696" y="4546243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438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A91FCC-6867-ED9A-938E-FDCA562AD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Последовательность кластерного анализа</a:t>
            </a:r>
            <a:br>
              <a:rPr lang="ru-RU" dirty="0"/>
            </a:br>
            <a:r>
              <a:rPr lang="en-GB" sz="2700" cap="none" dirty="0"/>
              <a:t>https://www.youtube.com/watch?v=ag3odsh7hpg</a:t>
            </a:r>
            <a:endParaRPr lang="ru-KZ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0312B43C-558C-DB6E-0429-8E44C12480C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17022066"/>
              </p:ext>
            </p:extLst>
          </p:nvPr>
        </p:nvGraphicFramePr>
        <p:xfrm>
          <a:off x="68094" y="2011363"/>
          <a:ext cx="12042842" cy="4710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258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Алгоритмы классификации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b="1" dirty="0">
                <a:solidFill>
                  <a:srgbClr val="FFFF00"/>
                </a:solidFill>
              </a:rPr>
              <a:t>Метод одиночной связи </a:t>
            </a:r>
            <a:r>
              <a:rPr lang="ru-RU" dirty="0"/>
              <a:t>(ближайшего соседа) – поиск наиболее близких объектов, пара которых образует первичный кластер</a:t>
            </a:r>
          </a:p>
          <a:p>
            <a:endParaRPr lang="ru-RU" dirty="0"/>
          </a:p>
          <a:p>
            <a:r>
              <a:rPr lang="ru-RU" dirty="0"/>
              <a:t>Следующий объединяется к тому кластеру, к которому он ближе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b="1" dirty="0">
                <a:solidFill>
                  <a:srgbClr val="FFFF00"/>
                </a:solidFill>
              </a:rPr>
              <a:t>Метод  полной связи  </a:t>
            </a:r>
            <a:r>
              <a:rPr lang="ru-RU" dirty="0"/>
              <a:t>(дальнего соседа) – новый объект присоединяется к тому кластеру, самый далекий элемент которого находится ближе к новому объекту, чем самые далекие элементы других кластеров.</a:t>
            </a:r>
          </a:p>
          <a:p>
            <a:r>
              <a:rPr lang="ru-RU" dirty="0"/>
              <a:t>Более жесткий, находит компактные кластеры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2600" b="1" dirty="0">
                <a:solidFill>
                  <a:srgbClr val="FFFF00"/>
                </a:solidFill>
              </a:rPr>
              <a:t>Метод средней связи  </a:t>
            </a:r>
            <a:r>
              <a:rPr lang="ru-RU" dirty="0"/>
              <a:t>- компромиссный между одиночной связи и полной связи</a:t>
            </a:r>
          </a:p>
        </p:txBody>
      </p:sp>
    </p:spTree>
    <p:extLst>
      <p:ext uri="{BB962C8B-B14F-4D97-AF65-F5344CB8AC3E}">
        <p14:creationId xmlns:p14="http://schemas.microsoft.com/office/powerpoint/2010/main" val="453054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805" y="284990"/>
            <a:ext cx="7208195" cy="1508760"/>
          </a:xfrm>
        </p:spPr>
        <p:txBody>
          <a:bodyPr>
            <a:normAutofit/>
          </a:bodyPr>
          <a:lstStyle/>
          <a:p>
            <a:r>
              <a:rPr lang="ru-RU" dirty="0"/>
              <a:t>Результат Кластерного анализа - </a:t>
            </a:r>
            <a:r>
              <a:rPr lang="ru-RU" dirty="0" err="1"/>
              <a:t>дендрограмма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b>
                              <m:sup/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/>
              </a:p>
              <a:p>
                <a:r>
                  <a:rPr lang="kk-KZ" dirty="0"/>
                  <a:t>Формула Евклидова расстояния</a:t>
                </a:r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959" y="2028556"/>
            <a:ext cx="5635131" cy="3343275"/>
          </a:xfrm>
          <a:prstGeom prst="rect">
            <a:avLst/>
          </a:prstGeom>
        </p:spPr>
      </p:pic>
      <p:pic>
        <p:nvPicPr>
          <p:cNvPr id="2052" name="Picture 4" descr="https://gymnasium42.ru/stat/Book/Pictures/s16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27" y="3700194"/>
            <a:ext cx="452437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02919" y="6405294"/>
            <a:ext cx="263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Метод одиночной связи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03823" y="5754280"/>
            <a:ext cx="221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Метод полной связи</a:t>
            </a:r>
          </a:p>
        </p:txBody>
      </p:sp>
      <p:pic>
        <p:nvPicPr>
          <p:cNvPr id="5" name="Рисунок 4" descr="Изображение выглядит как линия, График, диаграмма, че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6A238A79-C637-7F14-5FCD-702123FE48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553" y="195511"/>
            <a:ext cx="2587601" cy="170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001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 Кластерного анализа - </a:t>
            </a:r>
            <a:r>
              <a:rPr lang="ru-RU" dirty="0" err="1"/>
              <a:t>дендрограмма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b>
                              <m:sup/>
                            </m:sSub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/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/>
              </a:p>
              <a:p>
                <a:r>
                  <a:rPr lang="kk-KZ" dirty="0"/>
                  <a:t>Формула Евклидова расстояния</a:t>
                </a:r>
                <a:endParaRPr lang="ru-RU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2"/>
                <a:stretch>
                  <a:fillRect l="-14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дендрограмма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0585" y="2193365"/>
            <a:ext cx="4457700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7274" y="3504730"/>
            <a:ext cx="4552950" cy="2295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23844" y="6033254"/>
            <a:ext cx="2317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Метод средней связи</a:t>
            </a:r>
          </a:p>
        </p:txBody>
      </p:sp>
    </p:spTree>
    <p:extLst>
      <p:ext uri="{BB962C8B-B14F-4D97-AF65-F5344CB8AC3E}">
        <p14:creationId xmlns:p14="http://schemas.microsoft.com/office/powerpoint/2010/main" val="4286292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514" y="256661"/>
            <a:ext cx="4319669" cy="1320800"/>
          </a:xfrm>
        </p:spPr>
        <p:txBody>
          <a:bodyPr/>
          <a:lstStyle/>
          <a:p>
            <a:r>
              <a:rPr lang="kk-KZ" dirty="0"/>
              <a:t>Звезда вопросов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411397" y="2150569"/>
            <a:ext cx="2744010" cy="2829197"/>
            <a:chOff x="9204121" y="3870101"/>
            <a:chExt cx="2744010" cy="2829197"/>
          </a:xfrm>
        </p:grpSpPr>
        <p:sp>
          <p:nvSpPr>
            <p:cNvPr id="5" name="5-конечная звезда 4"/>
            <p:cNvSpPr/>
            <p:nvPr/>
          </p:nvSpPr>
          <p:spPr>
            <a:xfrm>
              <a:off x="9274002" y="4134118"/>
              <a:ext cx="2043448" cy="1931831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174310" y="3870101"/>
              <a:ext cx="6351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Что?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165983" y="4700789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Где?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062952" y="6065949"/>
              <a:ext cx="8851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Когда?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281566" y="6329966"/>
              <a:ext cx="1059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Почему?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204121" y="4355783"/>
              <a:ext cx="6479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dirty="0"/>
                <a:t>Как?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622769" y="240487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Рассмотрите по «звезде» вопросов: «Что? Где? Когда? Как? Почему?» теорию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кл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…</a:t>
            </a:r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4765183" y="347730"/>
            <a:ext cx="2395471" cy="1229731"/>
          </a:xfrm>
          <a:prstGeom prst="rightArrow">
            <a:avLst>
              <a:gd name="adj1" fmla="val 70946"/>
              <a:gd name="adj2" fmla="val 5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Рассмотрите кластерный анализ</a:t>
            </a:r>
          </a:p>
        </p:txBody>
      </p:sp>
    </p:spTree>
    <p:extLst>
      <p:ext uri="{BB962C8B-B14F-4D97-AF65-F5344CB8AC3E}">
        <p14:creationId xmlns:p14="http://schemas.microsoft.com/office/powerpoint/2010/main" val="4003864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791" y="922152"/>
            <a:ext cx="11050074" cy="706964"/>
          </a:xfrm>
        </p:spPr>
        <p:txBody>
          <a:bodyPr>
            <a:normAutofit/>
          </a:bodyPr>
          <a:lstStyle/>
          <a:p>
            <a:r>
              <a:rPr lang="en-US" dirty="0"/>
              <a:t>SWOT-</a:t>
            </a:r>
            <a:r>
              <a:rPr lang="kk-KZ" dirty="0"/>
              <a:t>анализ биг дата/цифровизации...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53" y="2094041"/>
            <a:ext cx="6091706" cy="438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87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72F40-9A4B-D82F-3766-03D46502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177172"/>
            <a:ext cx="9784080" cy="425943"/>
          </a:xfrm>
        </p:spPr>
        <p:txBody>
          <a:bodyPr>
            <a:normAutofit fontScale="90000"/>
          </a:bodyPr>
          <a:lstStyle/>
          <a:p>
            <a:r>
              <a:rPr lang="kk-KZ" dirty="0"/>
              <a:t>Темы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4E733E-970E-A7D6-398F-53507ABD1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515566"/>
            <a:ext cx="11575915" cy="6342433"/>
          </a:xfrm>
        </p:spPr>
        <p:txBody>
          <a:bodyPr>
            <a:normAutofit lnSpcReduction="10000"/>
          </a:bodyPr>
          <a:lstStyle/>
          <a:p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Типы данных в математической статистике по психологии. Основные понятия курса: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матем.обработка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данных, совокупность,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генсовокупность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Примеры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Виды выборок. Методы математической статистики: измерение, шкалирование, шкал измерений.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Методы интерполяции и экстраполяции. Связь с методами аппроксимации и итерации.  Моделирование, примеры.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Классификация статистических и математических методов исследований в психологии. Интеллект-карта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Алгоритм составления трендов развития в психологии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Меры ЦТ, меры изменчивости. Описательная статистика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Критерий Стьюдента и Уитни-Манна. Какой применяется чаще в психологии?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Критерий Стьюдента и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Вилкосона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Что планируете применить в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маг.диссертации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Критерий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Краскала-Уолиса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хи-квадрат-Фридмана. 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Параметрические и непараметрические методы анализа данных. Примеры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Гипотезы в психологии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Распределение признака. Правило 3 сигм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Корреляционная связь и корреляционная зависимость. 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Вклад ученых, открывших нормальное распределение. Психол. портрет одного из них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 Психологический портрет известного ученого, внесшего вклад в развитие статистических методов в психологии.  Можно ли через разработанный им критерий или метод охарактеризовать его самого, его качества личности. Почему?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Вклад английской научной школы статистики XIX-начала ХХ века</a:t>
            </a: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</a:t>
            </a:r>
            <a:r>
              <a:rPr lang="kk-KZ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Регрессионный и факторный анализ. Планируете ли применить в маг.диссертации</a:t>
            </a:r>
            <a:endParaRPr lang="ru-KZ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498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36452-1262-5E46-3158-58096F978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Обобщающая работа </a:t>
            </a:r>
            <a:r>
              <a:rPr lang="kk-KZ" dirty="0"/>
              <a:t>«Остров сокровищ/Архипелаг знаний и ценностей»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325D0D-E35D-A7C7-4F2E-607CB4E25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846320"/>
          </a:xfrm>
        </p:spPr>
        <p:txBody>
          <a:bodyPr>
            <a:normAutofit/>
          </a:bodyPr>
          <a:lstStyle/>
          <a:p>
            <a:r>
              <a:rPr lang="ru-RU" sz="3200" dirty="0"/>
              <a:t>Задание: на бумаге формата А3 нужно нарисовать острова с сокровищами (сундуки или другое) знаний и ценностей, которые Вы выносите </a:t>
            </a:r>
            <a:r>
              <a:rPr lang="ru-RU" sz="3200"/>
              <a:t>из 13/15 </a:t>
            </a:r>
            <a:r>
              <a:rPr lang="ru-RU" sz="3200" dirty="0"/>
              <a:t>недель занятий по курсу «</a:t>
            </a:r>
            <a:r>
              <a:rPr lang="kk-KZ" sz="3200" dirty="0">
                <a:solidFill>
                  <a:srgbClr val="FFFF00"/>
                </a:solidFill>
              </a:rPr>
              <a:t>Современные методы статистики в психологии</a:t>
            </a:r>
            <a:r>
              <a:rPr lang="ru-RU" sz="3200" dirty="0"/>
              <a:t>»</a:t>
            </a:r>
          </a:p>
          <a:p>
            <a:endParaRPr lang="ru-RU" sz="3200" dirty="0"/>
          </a:p>
          <a:p>
            <a:r>
              <a:rPr lang="ru-RU" sz="3200" dirty="0"/>
              <a:t>Задание творческое </a:t>
            </a:r>
          </a:p>
        </p:txBody>
      </p:sp>
    </p:spTree>
    <p:extLst>
      <p:ext uri="{BB962C8B-B14F-4D97-AF65-F5344CB8AC3E}">
        <p14:creationId xmlns:p14="http://schemas.microsoft.com/office/powerpoint/2010/main" val="757606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656975"/>
          </a:xfrm>
        </p:spPr>
        <p:txBody>
          <a:bodyPr>
            <a:normAutofit/>
          </a:bodyPr>
          <a:lstStyle/>
          <a:p>
            <a:r>
              <a:rPr lang="ru-RU" sz="2800" dirty="0"/>
              <a:t>Кластерный анализ</a:t>
            </a:r>
          </a:p>
          <a:p>
            <a:r>
              <a:rPr lang="ru-RU" sz="2800" dirty="0"/>
              <a:t>Иерархический кластерный анализ</a:t>
            </a:r>
          </a:p>
          <a:p>
            <a:endParaRPr lang="ru-RU" sz="2800" dirty="0"/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7440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1792936"/>
            <a:ext cx="9784080" cy="5065064"/>
          </a:xfrm>
        </p:spPr>
        <p:txBody>
          <a:bodyPr>
            <a:normAutofit fontScale="92500"/>
          </a:bodyPr>
          <a:lstStyle/>
          <a:p>
            <a:r>
              <a:rPr lang="ru-RU" dirty="0"/>
              <a:t>Новикова Н.В., Новиков А.И. Математические методы в психологии. – М., 2015 (</a:t>
            </a:r>
            <a:r>
              <a:rPr lang="en-US" dirty="0" err="1"/>
              <a:t>Exel</a:t>
            </a:r>
            <a:r>
              <a:rPr lang="en-US" dirty="0"/>
              <a:t> </a:t>
            </a:r>
            <a:r>
              <a:rPr lang="kk-KZ" dirty="0"/>
              <a:t>и </a:t>
            </a:r>
            <a:r>
              <a:rPr lang="en-US" dirty="0"/>
              <a:t>SPSS</a:t>
            </a:r>
            <a:r>
              <a:rPr lang="ru-RU" dirty="0"/>
              <a:t>)</a:t>
            </a:r>
          </a:p>
          <a:p>
            <a:r>
              <a:rPr lang="ru-RU" dirty="0" err="1"/>
              <a:t>Наследов</a:t>
            </a:r>
            <a:r>
              <a:rPr lang="ru-RU" dirty="0"/>
              <a:t> А.Д. Математические методы психологического исследования. Анализ и интерпретация данных. – СПб: Речь, 2006. – 396 с.</a:t>
            </a:r>
          </a:p>
          <a:p>
            <a:r>
              <a:rPr lang="en-US" b="1" dirty="0"/>
              <a:t>Robert Choate Tryon</a:t>
            </a:r>
            <a:r>
              <a:rPr lang="ru-RU" b="1" dirty="0"/>
              <a:t> </a:t>
            </a:r>
            <a:r>
              <a:rPr lang="en-US" dirty="0"/>
              <a:t>https://peoplepill.com/people/robert-tryon</a:t>
            </a:r>
            <a:endParaRPr lang="ru-RU" dirty="0"/>
          </a:p>
          <a:p>
            <a:r>
              <a:rPr lang="ru-RU" dirty="0"/>
              <a:t>Кластерный анализ</a:t>
            </a:r>
          </a:p>
          <a:p>
            <a:r>
              <a:rPr lang="en-US" dirty="0">
                <a:hlinkClick r:id="rId2"/>
              </a:rPr>
              <a:t>https://www.coursera.org/lecture/machine-learning-and-big-data/klastiernyi-analiz-c3qsD</a:t>
            </a:r>
            <a:endParaRPr lang="ru-RU" dirty="0"/>
          </a:p>
          <a:p>
            <a:r>
              <a:rPr lang="ru-RU" dirty="0"/>
              <a:t>Иерархический кластерный анализ</a:t>
            </a:r>
          </a:p>
          <a:p>
            <a:r>
              <a:rPr lang="en-US" dirty="0">
                <a:hlinkClick r:id="rId3"/>
              </a:rPr>
              <a:t>https://www.youtube.com/watch?v=VRAn1f6cUJ8&amp;ab_channel=ComputerScienceCenter</a:t>
            </a:r>
            <a:endParaRPr lang="kk-KZ" dirty="0"/>
          </a:p>
          <a:p>
            <a:endParaRPr lang="kk-KZ" dirty="0"/>
          </a:p>
          <a:p>
            <a:r>
              <a:rPr lang="kk-KZ" dirty="0"/>
              <a:t>Осин Е</a:t>
            </a:r>
            <a:r>
              <a:rPr lang="ru-RU" dirty="0"/>
              <a:t>. </a:t>
            </a:r>
            <a:r>
              <a:rPr lang="en-GB" dirty="0">
                <a:hlinkClick r:id="rId4"/>
              </a:rPr>
              <a:t>https://www.youtube.com/watch?v=MLYmVsOeCzo</a:t>
            </a:r>
            <a:endParaRPr lang="ru-RU" dirty="0"/>
          </a:p>
          <a:p>
            <a:r>
              <a:rPr lang="en-GB" dirty="0"/>
              <a:t>https://www.youtube.com/watch?v=AG3oDSh7HPg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70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/>
              <a:t>Изучите статьи</a:t>
            </a:r>
            <a:r>
              <a:rPr lang="ru-RU" dirty="0"/>
              <a:t>, в которых используется кластерный анализ в психологии.</a:t>
            </a:r>
          </a:p>
          <a:p>
            <a:r>
              <a:rPr lang="ru-RU" dirty="0"/>
              <a:t>Сделайте небольшое выступление</a:t>
            </a:r>
          </a:p>
        </p:txBody>
      </p:sp>
    </p:spTree>
    <p:extLst>
      <p:ext uri="{BB962C8B-B14F-4D97-AF65-F5344CB8AC3E}">
        <p14:creationId xmlns:p14="http://schemas.microsoft.com/office/powerpoint/2010/main" val="136960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Вы понимаете, что такое кластер?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Ваши ассоциации</a:t>
            </a:r>
          </a:p>
        </p:txBody>
      </p:sp>
    </p:spTree>
    <p:extLst>
      <p:ext uri="{BB962C8B-B14F-4D97-AF65-F5344CB8AC3E}">
        <p14:creationId xmlns:p14="http://schemas.microsoft.com/office/powerpoint/2010/main" val="182989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719" y="2011679"/>
            <a:ext cx="9784080" cy="470040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1939 год </a:t>
            </a:r>
          </a:p>
          <a:p>
            <a:r>
              <a:rPr lang="ru-RU" dirty="0"/>
              <a:t>Роберт </a:t>
            </a:r>
            <a:r>
              <a:rPr lang="ru-RU" dirty="0" err="1"/>
              <a:t>Чоут</a:t>
            </a:r>
            <a:r>
              <a:rPr lang="ru-RU" dirty="0"/>
              <a:t> </a:t>
            </a:r>
            <a:r>
              <a:rPr lang="ru-RU" dirty="0" err="1"/>
              <a:t>Трайон</a:t>
            </a:r>
            <a:r>
              <a:rPr lang="ru-RU" dirty="0"/>
              <a:t> (</a:t>
            </a:r>
            <a:r>
              <a:rPr lang="ru-RU" dirty="0" err="1"/>
              <a:t>Robert</a:t>
            </a:r>
            <a:r>
              <a:rPr lang="ru-RU" dirty="0"/>
              <a:t> C. </a:t>
            </a:r>
            <a:r>
              <a:rPr lang="ru-RU" dirty="0" err="1"/>
              <a:t>Tryon</a:t>
            </a:r>
            <a:r>
              <a:rPr lang="ru-RU" dirty="0"/>
              <a:t>) </a:t>
            </a:r>
          </a:p>
          <a:p>
            <a:r>
              <a:rPr lang="ru-RU" dirty="0"/>
              <a:t>Работал Калифорнийском университете Беркли</a:t>
            </a:r>
          </a:p>
          <a:p>
            <a:r>
              <a:rPr lang="ru-RU" dirty="0"/>
              <a:t> предполагает упорядочивание различных объектов в относительно однородные группы, группировку объектов так, чтобы сходств между компонентами одной группы было больше, чем между ними же и элементами других групп	</a:t>
            </a:r>
          </a:p>
          <a:p>
            <a:r>
              <a:rPr lang="ru-RU" dirty="0" err="1"/>
              <a:t>Бихевиорист</a:t>
            </a:r>
            <a:endParaRPr lang="ru-RU" dirty="0"/>
          </a:p>
          <a:p>
            <a:r>
              <a:rPr lang="ru-RU" dirty="0"/>
              <a:t>Эксперимент с крысами в лабиринте</a:t>
            </a:r>
          </a:p>
          <a:p>
            <a:endParaRPr lang="ru-RU" dirty="0"/>
          </a:p>
          <a:p>
            <a:r>
              <a:rPr lang="en-US" i="1" dirty="0"/>
              <a:t>Cluster Analysis</a:t>
            </a:r>
            <a:r>
              <a:rPr lang="en-US" dirty="0"/>
              <a:t> 1939</a:t>
            </a:r>
            <a:r>
              <a:rPr lang="ru-RU" dirty="0"/>
              <a:t>	</a:t>
            </a:r>
          </a:p>
          <a:p>
            <a:endParaRPr lang="ru-RU" dirty="0"/>
          </a:p>
          <a:p>
            <a:r>
              <a:rPr lang="ru-RU" dirty="0"/>
              <a:t>1963 г. биологи – Роберт </a:t>
            </a:r>
            <a:r>
              <a:rPr lang="ru-RU" dirty="0" err="1"/>
              <a:t>Сокэл</a:t>
            </a:r>
            <a:r>
              <a:rPr lang="ru-RU" dirty="0"/>
              <a:t> и Петер </a:t>
            </a:r>
            <a:r>
              <a:rPr lang="ru-RU" dirty="0" err="1"/>
              <a:t>Снит</a:t>
            </a:r>
            <a:r>
              <a:rPr lang="ru-RU" dirty="0"/>
              <a:t> «Начала численной таксономии»</a:t>
            </a:r>
          </a:p>
          <a:p>
            <a:r>
              <a:rPr lang="ru-RU" dirty="0"/>
              <a:t>	</a:t>
            </a:r>
          </a:p>
        </p:txBody>
      </p:sp>
      <p:pic>
        <p:nvPicPr>
          <p:cNvPr id="1028" name="Picture 4" descr="4 сентября (1901) родился Роберт Чоут Трион (Robert C. Tryon) -  американский психолог, интересный не только работами в русле... |  ИнфоНарод.Р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419" y="284176"/>
            <a:ext cx="1703045" cy="233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748509" y="2827884"/>
            <a:ext cx="1196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1901-1967 </a:t>
            </a:r>
          </a:p>
        </p:txBody>
      </p:sp>
    </p:spTree>
    <p:extLst>
      <p:ext uri="{BB962C8B-B14F-4D97-AF65-F5344CB8AC3E}">
        <p14:creationId xmlns:p14="http://schemas.microsoft.com/office/powerpoint/2010/main" val="884360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Кластерный анализ используется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810941"/>
              </p:ext>
            </p:extLst>
          </p:nvPr>
        </p:nvGraphicFramePr>
        <p:xfrm>
          <a:off x="193183" y="1300767"/>
          <a:ext cx="11797048" cy="543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7478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2919" y="1792936"/>
            <a:ext cx="9784080" cy="459518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Кластер – от </a:t>
            </a:r>
            <a:r>
              <a:rPr lang="ru-RU" dirty="0" err="1"/>
              <a:t>англ</a:t>
            </a:r>
            <a:r>
              <a:rPr lang="ru-RU" dirty="0"/>
              <a:t> - гроздь, </a:t>
            </a:r>
            <a:r>
              <a:rPr lang="ru-RU" dirty="0" err="1"/>
              <a:t>пучек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Решает </a:t>
            </a:r>
            <a:r>
              <a:rPr lang="ru-RU" sz="2400" b="1" dirty="0">
                <a:solidFill>
                  <a:srgbClr val="FFFF00"/>
                </a:solidFill>
              </a:rPr>
              <a:t>задачу построения классификации </a:t>
            </a:r>
            <a:r>
              <a:rPr lang="ru-RU" dirty="0"/>
              <a:t>– разделения множества на классы/группы</a:t>
            </a:r>
          </a:p>
          <a:p>
            <a:endParaRPr lang="ru-RU" dirty="0"/>
          </a:p>
          <a:p>
            <a:r>
              <a:rPr lang="ru-RU" dirty="0"/>
              <a:t>Есть информация лишь о характеристиках (признаках) объектов, их сходства и различия, либо об их попарном сходстве / различии</a:t>
            </a:r>
          </a:p>
          <a:p>
            <a:endParaRPr lang="ru-RU" dirty="0"/>
          </a:p>
          <a:p>
            <a:r>
              <a:rPr lang="ru-RU" sz="2800" b="1" dirty="0">
                <a:solidFill>
                  <a:srgbClr val="FFFF00"/>
                </a:solidFill>
              </a:rPr>
              <a:t>Классификация</a:t>
            </a:r>
            <a:r>
              <a:rPr lang="ru-RU" dirty="0"/>
              <a:t> – это группирование объектов в классы  так, чтобы каждом классе были более похожи друг на друга, чем на объекты других классов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4708" y="284176"/>
            <a:ext cx="314325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970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rgbClr val="FFFF00"/>
                </a:solidFill>
              </a:rPr>
              <a:t>Кластерный анализ </a:t>
            </a:r>
            <a:r>
              <a:rPr lang="ru-RU" dirty="0"/>
              <a:t>– это многомерная статистическая процедура, выполняет сбор данных, содержащих о выборке объектов, а затем упорядочивает объекты в сравнительно однородные группы (кластеры) (</a:t>
            </a:r>
            <a:r>
              <a:rPr lang="ru-RU" dirty="0" err="1"/>
              <a:t>А.Новиков</a:t>
            </a:r>
            <a:r>
              <a:rPr lang="ru-RU" dirty="0"/>
              <a:t>)</a:t>
            </a:r>
          </a:p>
          <a:p>
            <a:endParaRPr lang="ru-RU" dirty="0"/>
          </a:p>
          <a:p>
            <a:r>
              <a:rPr lang="ru-RU" sz="2600" b="1" dirty="0">
                <a:solidFill>
                  <a:srgbClr val="FFFF00"/>
                </a:solidFill>
              </a:rPr>
              <a:t>Кластерный анализ </a:t>
            </a:r>
            <a:r>
              <a:rPr lang="ru-RU" dirty="0"/>
              <a:t>– это процедура упорядочивания объектов в сравнительно однородные классы на основе попарного сравнения этих объектов предварительно определенным и измеренным критериям   (</a:t>
            </a:r>
            <a:r>
              <a:rPr lang="ru-RU" dirty="0" err="1"/>
              <a:t>А.Наследов</a:t>
            </a:r>
            <a:r>
              <a:rPr lang="ru-RU" dirty="0"/>
              <a:t>)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2400" b="1" dirty="0">
                <a:solidFill>
                  <a:srgbClr val="FFFF00"/>
                </a:solidFill>
              </a:rPr>
              <a:t>Кластер</a:t>
            </a:r>
            <a:r>
              <a:rPr lang="ru-RU" dirty="0"/>
              <a:t> – (от </a:t>
            </a:r>
            <a:r>
              <a:rPr lang="ru-RU" dirty="0" err="1"/>
              <a:t>англ.скопление</a:t>
            </a:r>
            <a:r>
              <a:rPr lang="ru-RU" dirty="0"/>
              <a:t>) -  объединение нескольких однородных элементов, которое можно рассматривать как самостоятельную единицу, обладающую определенными свойствами</a:t>
            </a:r>
          </a:p>
        </p:txBody>
      </p:sp>
    </p:spTree>
    <p:extLst>
      <p:ext uri="{BB962C8B-B14F-4D97-AF65-F5344CB8AC3E}">
        <p14:creationId xmlns:p14="http://schemas.microsoft.com/office/powerpoint/2010/main" val="1979206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TM03090430[[fn=Окаймление]]</Template>
  <TotalTime>1174</TotalTime>
  <Words>1025</Words>
  <Application>Microsoft Office PowerPoint</Application>
  <PresentationFormat>Широкоэкранный</PresentationFormat>
  <Paragraphs>174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Corbel</vt:lpstr>
      <vt:lpstr>Wingdings</vt:lpstr>
      <vt:lpstr>Окаймление</vt:lpstr>
      <vt:lpstr>Лекция 15 Кластерный анализ</vt:lpstr>
      <vt:lpstr>Вопросы</vt:lpstr>
      <vt:lpstr>литература</vt:lpstr>
      <vt:lpstr>Задание</vt:lpstr>
      <vt:lpstr>Как Вы понимаете, что такое кластер?</vt:lpstr>
      <vt:lpstr>Кластерный анализ</vt:lpstr>
      <vt:lpstr>Кластерный анализ используется</vt:lpstr>
      <vt:lpstr>Кластерный анализ</vt:lpstr>
      <vt:lpstr>Кластерный анализ</vt:lpstr>
      <vt:lpstr>Иерархический кластерный анализ</vt:lpstr>
      <vt:lpstr>Кластеризация – 4 группировки</vt:lpstr>
      <vt:lpstr>Последовательность кластерного анализа https://www.youtube.com/watch?v=ag3odsh7hpg</vt:lpstr>
      <vt:lpstr>Алгоритмы классификации</vt:lpstr>
      <vt:lpstr>Результат Кластерного анализа - дендрограмма</vt:lpstr>
      <vt:lpstr>Результат Кластерного анализа - дендрограмма</vt:lpstr>
      <vt:lpstr>Звезда вопросов</vt:lpstr>
      <vt:lpstr>SWOT-анализ биг дата/цифровизации...</vt:lpstr>
      <vt:lpstr>Темы </vt:lpstr>
      <vt:lpstr>Обобщающая работа «Остров сокровищ/Архипелаг знаний и ценностей»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данных – биг дата и искусственный интеллект</dc:title>
  <dc:creator>Элеонора</dc:creator>
  <cp:lastModifiedBy>Мынбаева Айгерим</cp:lastModifiedBy>
  <cp:revision>111</cp:revision>
  <dcterms:created xsi:type="dcterms:W3CDTF">2020-12-20T04:52:43Z</dcterms:created>
  <dcterms:modified xsi:type="dcterms:W3CDTF">2025-12-10T13:43:30Z</dcterms:modified>
</cp:coreProperties>
</file>